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621" r:id="rId3"/>
    <p:sldId id="382" r:id="rId5"/>
    <p:sldId id="646" r:id="rId6"/>
    <p:sldId id="647" r:id="rId7"/>
    <p:sldId id="652" r:id="rId8"/>
    <p:sldId id="679" r:id="rId9"/>
    <p:sldId id="676" r:id="rId10"/>
    <p:sldId id="677" r:id="rId11"/>
    <p:sldId id="680" r:id="rId12"/>
    <p:sldId id="678" r:id="rId13"/>
    <p:sldId id="513" r:id="rId14"/>
    <p:sldId id="674" r:id="rId15"/>
  </p:sldIdLst>
  <p:sldSz cx="9144000" cy="5143500" type="screen16x9"/>
  <p:notesSz cx="6858000" cy="9144000"/>
  <p:embeddedFontLst>
    <p:embeddedFont>
      <p:font typeface="Montserrat Medium" panose="00000600000000000000" charset="0"/>
      <p:regular r:id="rId20"/>
    </p:embeddedFont>
    <p:embeddedFont>
      <p:font typeface="思源黑体 CN Normal" panose="020B0400000000000000" charset="-122"/>
      <p:regular r:id="rId21"/>
    </p:embeddedFont>
    <p:embeddedFont>
      <p:font typeface="等线" panose="02010600030101010101" charset="-122"/>
      <p:regular r:id="rId22"/>
    </p:embeddedFont>
    <p:embeddedFont>
      <p:font typeface="BFU" charset="0"/>
      <p:regular r:id="rId23"/>
    </p:embeddedFont>
    <p:embeddedFont>
      <p:font typeface="Montserrat Light" panose="00000400000000000000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/>
      <p:regular r:id="rId29"/>
      <p:italic r:id="rId30"/>
    </p:embeddedFont>
    <p:embeddedFont>
      <p:font typeface="微软雅黑" panose="020B0503020204020204" charset="-122"/>
      <p:regular r:id="rId31"/>
    </p:embeddedFont>
    <p:embeddedFont>
      <p:font typeface="Century Gothic" panose="020B0502020202020204" charset="0"/>
      <p:regular r:id="rId32"/>
      <p:bold r:id="rId33"/>
      <p:italic r:id="rId34"/>
      <p:boldItalic r:id="rId35"/>
    </p:embeddedFont>
    <p:embeddedFont>
      <p:font typeface="微软雅黑 Light" panose="020B0502040204020203" charset="-122"/>
      <p:regular r:id="rId36"/>
    </p:embeddedFont>
  </p:embeddedFontLst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16" userDrawn="1">
          <p15:clr>
            <a:srgbClr val="A4A3A4"/>
          </p15:clr>
        </p15:guide>
        <p15:guide id="2" orient="horz" pos="2506" userDrawn="1">
          <p15:clr>
            <a:srgbClr val="A4A3A4"/>
          </p15:clr>
        </p15:guide>
        <p15:guide id="3" orient="horz" pos="1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40317"/>
    <a:srgbClr val="A91D1B"/>
    <a:srgbClr val="B60B20"/>
    <a:srgbClr val="006534"/>
    <a:srgbClr val="330000"/>
    <a:srgbClr val="B82320"/>
    <a:srgbClr val="D62B2F"/>
    <a:srgbClr val="A32121"/>
    <a:srgbClr val="E8B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5" autoAdjust="0"/>
    <p:restoredTop sz="95244" autoAdjust="0"/>
  </p:normalViewPr>
  <p:slideViewPr>
    <p:cSldViewPr snapToGrid="0" showGuides="1">
      <p:cViewPr varScale="1">
        <p:scale>
          <a:sx n="137" d="100"/>
          <a:sy n="137" d="100"/>
        </p:scale>
        <p:origin x="126" y="456"/>
      </p:cViewPr>
      <p:guideLst>
        <p:guide pos="2916"/>
        <p:guide orient="horz" pos="2506"/>
        <p:guide orient="horz" pos="1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0.xml"/><Relationship Id="rId36" Type="http://schemas.openxmlformats.org/officeDocument/2006/relationships/font" Target="fonts/font17.fntdata"/><Relationship Id="rId35" Type="http://schemas.openxmlformats.org/officeDocument/2006/relationships/font" Target="fonts/font16.fntdata"/><Relationship Id="rId34" Type="http://schemas.openxmlformats.org/officeDocument/2006/relationships/font" Target="fonts/font15.fntdata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3538918742452"/>
          <c:y val="0.0714517590916737"/>
          <c:w val="0.900886170323858"/>
          <c:h val="0.72654230309836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45000">
                  <a:srgbClr val="CF5D5A">
                    <a:alpha val="61000"/>
                  </a:srgbClr>
                </a:gs>
                <a:gs pos="0">
                  <a:schemeClr val="accent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3968192"/>
        <c:axId val="-2143655456"/>
      </c:areaChart>
      <c:catAx>
        <c:axId val="-21039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-2143655456"/>
        <c:crosses val="autoZero"/>
        <c:auto val="1"/>
        <c:lblAlgn val="ctr"/>
        <c:lblOffset val="100"/>
        <c:noMultiLvlLbl val="0"/>
      </c:catAx>
      <c:valAx>
        <c:axId val="-2143655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-2103968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100">
          <a:latin typeface="+mj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45000">
                  <a:srgbClr val="CF5D5A">
                    <a:alpha val="61000"/>
                  </a:srgbClr>
                </a:gs>
                <a:gs pos="0">
                  <a:schemeClr val="accent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8806032"/>
        <c:axId val="-2119632288"/>
      </c:areaChart>
      <c:catAx>
        <c:axId val="-209880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-2119632288"/>
        <c:crosses val="autoZero"/>
        <c:auto val="1"/>
        <c:lblAlgn val="ctr"/>
        <c:lblOffset val="100"/>
        <c:noMultiLvlLbl val="0"/>
      </c:catAx>
      <c:valAx>
        <c:axId val="-2119632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-2098806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100">
          <a:latin typeface="+mj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3.2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0302816"/>
        <c:axId val="1929490960"/>
      </c:barChart>
      <c:catAx>
        <c:axId val="19303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1929490960"/>
        <c:crosses val="autoZero"/>
        <c:auto val="1"/>
        <c:lblAlgn val="ctr"/>
        <c:lblOffset val="100"/>
        <c:noMultiLvlLbl val="0"/>
      </c:catAx>
      <c:valAx>
        <c:axId val="192949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193030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50000"/>
              <a:lumOff val="50000"/>
            </a:schemeClr>
          </a:solidFill>
          <a:latin typeface="+mj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B2C7-70E1-4FC9-AB74-D29AF10975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DF1C6-9557-4F9E-A658-2C052A27BD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0A6D-674E-433A-849C-66B8156E3D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AD7ED-3D74-4610-A940-27857EFE0F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3607AC-E6DC-498A-A7C8-F54289A2AF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97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97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 userDrawn="1"/>
        </p:nvSpPr>
        <p:spPr>
          <a:xfrm>
            <a:off x="197142" y="231222"/>
            <a:ext cx="8749717" cy="4681057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97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 userDrawn="1"/>
        </p:nvSpPr>
        <p:spPr>
          <a:xfrm>
            <a:off x="197142" y="231222"/>
            <a:ext cx="8749717" cy="4681057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051" y="1423098"/>
            <a:ext cx="2494163" cy="1599973"/>
          </a:xfr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  <a:scene3d>
            <a:camera prst="perspectiveRight" fov="6000000">
              <a:rot lat="0" lon="20400000" rev="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198315" y="1254667"/>
            <a:ext cx="2494163" cy="1599973"/>
          </a:xfr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  <a:scene3d>
            <a:camera prst="perspectiveRight" fov="6000000">
              <a:rot lat="0" lon="20400000" rev="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3"/>
          </p:nvPr>
        </p:nvSpPr>
        <p:spPr>
          <a:xfrm>
            <a:off x="6366504" y="1414785"/>
            <a:ext cx="2494163" cy="1599973"/>
          </a:xfr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  <a:scene3d>
            <a:camera prst="perspectiveLeft" fov="6000000"/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490598" y="1246354"/>
            <a:ext cx="2494163" cy="1599973"/>
          </a:xfr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  <a:scene3d>
            <a:camera prst="perspectiveLeft" fov="6000000"/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962439" y="4130880"/>
            <a:ext cx="7219121" cy="549186"/>
          </a:xfrm>
          <a:prstGeom prst="ellipse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695729" y="3969660"/>
            <a:ext cx="7904943" cy="818269"/>
          </a:xfrm>
          <a:prstGeom prst="ellipse">
            <a:avLst/>
          </a:prstGeom>
          <a:noFill/>
          <a:ln w="9525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8000"/>
                  </a:scheme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97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 userDrawn="1"/>
        </p:nvSpPr>
        <p:spPr>
          <a:xfrm>
            <a:off x="197142" y="231222"/>
            <a:ext cx="8749717" cy="4681057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3413311" y="1568823"/>
            <a:ext cx="2317377" cy="2608730"/>
          </a:xfrm>
          <a:ln w="28575">
            <a:gradFill flip="none" rotWithShape="1">
              <a:gsLst>
                <a:gs pos="0">
                  <a:schemeClr val="accent1">
                    <a:alpha val="1000"/>
                    <a:lumMod val="46000"/>
                    <a:lumOff val="54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97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 userDrawn="1"/>
        </p:nvSpPr>
        <p:spPr>
          <a:xfrm>
            <a:off x="197142" y="231222"/>
            <a:ext cx="8749717" cy="4681057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7812" y="1005841"/>
            <a:ext cx="2571331" cy="348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290853" y="1005841"/>
            <a:ext cx="2571331" cy="348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13894" y="1005841"/>
            <a:ext cx="2571331" cy="3482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70263" y="1150365"/>
            <a:ext cx="2318657" cy="1292389"/>
          </a:xfr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1" name="图片占位符 4"/>
          <p:cNvSpPr>
            <a:spLocks noGrp="1"/>
          </p:cNvSpPr>
          <p:nvPr>
            <p:ph type="pic" sz="quarter" idx="11"/>
          </p:nvPr>
        </p:nvSpPr>
        <p:spPr>
          <a:xfrm>
            <a:off x="3412671" y="1150365"/>
            <a:ext cx="2318657" cy="1292389"/>
          </a:xfr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338751" y="1150365"/>
            <a:ext cx="2318657" cy="1292389"/>
          </a:xfr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97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 userDrawn="1"/>
        </p:nvSpPr>
        <p:spPr>
          <a:xfrm>
            <a:off x="197142" y="231222"/>
            <a:ext cx="8749717" cy="4681057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chemeClr val="accent1"/>
              </a:gs>
              <a:gs pos="95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: 圆角 1"/>
          <p:cNvSpPr/>
          <p:nvPr userDrawn="1"/>
        </p:nvSpPr>
        <p:spPr>
          <a:xfrm>
            <a:off x="197142" y="231222"/>
            <a:ext cx="8749717" cy="4681057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42D6-DF36-4FFF-9449-A8CBB500C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DBD1-4D0D-4464-B15A-849967CA57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image" Target="../media/image12.png"/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16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12.png"/><Relationship Id="rId1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墨墨 2021.10.09 北林2021 辅助图形(1)_7 副本"/>
          <p:cNvPicPr>
            <a:picLocks noChangeAspect="1"/>
          </p:cNvPicPr>
          <p:nvPr/>
        </p:nvPicPr>
        <p:blipFill rotWithShape="1">
          <a:blip r:embed="rId1"/>
          <a:srcRect l="10" t="-12847" r="10" b="-12847"/>
          <a:stretch>
            <a:fillRect/>
          </a:stretch>
        </p:blipFill>
        <p:spPr>
          <a:xfrm>
            <a:off x="-30480" y="-676275"/>
            <a:ext cx="9214051" cy="6516000"/>
          </a:xfrm>
          <a:prstGeom prst="rect">
            <a:avLst/>
          </a:prstGeom>
        </p:spPr>
      </p:pic>
      <p:sp>
        <p:nvSpPr>
          <p:cNvPr id="18" name="矩形 1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1447232" y="2502784"/>
            <a:ext cx="64208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GB" sz="2200" b="1" spc="600" dirty="0">
                <a:solidFill>
                  <a:schemeClr val="bg1"/>
                </a:solidFill>
                <a:latin typeface="Montserrat Medium" panose="00000600000000000000" charset="0"/>
                <a:cs typeface="Montserrat Medium" panose="00000600000000000000" charset="0"/>
                <a:sym typeface="+mn-ea"/>
              </a:rPr>
              <a:t>POLITICAL PARTY TEMPLATE</a:t>
            </a:r>
            <a:endParaRPr lang="en-US" altLang="en-GB" sz="2200" b="1" spc="600" dirty="0">
              <a:solidFill>
                <a:schemeClr val="bg1"/>
              </a:solidFill>
              <a:latin typeface="Montserrat Medium" panose="00000600000000000000" charset="0"/>
              <a:cs typeface="Montserrat Medium" panose="00000600000000000000" charset="0"/>
              <a:sym typeface="+mn-ea"/>
            </a:endParaRPr>
          </a:p>
        </p:txBody>
      </p:sp>
      <p:sp>
        <p:nvSpPr>
          <p:cNvPr id="2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sp>
        <p:nvSpPr>
          <p:cNvPr id="3" name="TextBox 3"/>
          <p:cNvSpPr txBox="1"/>
          <p:nvPr/>
        </p:nvSpPr>
        <p:spPr>
          <a:xfrm>
            <a:off x="-821690" y="1578912"/>
            <a:ext cx="1078230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北京林业大学党建</a:t>
            </a:r>
            <a:r>
              <a:rPr lang="en-US" altLang="zh-CN" sz="4800" b="1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PPT</a:t>
            </a:r>
            <a:r>
              <a:rPr lang="zh-CN" altLang="en-US" sz="4800" b="1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模板</a:t>
            </a:r>
            <a:endParaRPr lang="en-GB" sz="4800" b="1" spc="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北京林业大学2021-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63" y="309027"/>
            <a:ext cx="975995" cy="981710"/>
          </a:xfrm>
          <a:prstGeom prst="rect">
            <a:avLst/>
          </a:prstGeom>
        </p:spPr>
      </p:pic>
      <p:pic>
        <p:nvPicPr>
          <p:cNvPr id="21" name="图片 20" descr="世界树-党政部分-0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0160" y="4191000"/>
            <a:ext cx="9174480" cy="958850"/>
          </a:xfrm>
          <a:prstGeom prst="rect">
            <a:avLst/>
          </a:prstGeom>
        </p:spPr>
      </p:pic>
      <p:sp>
        <p:nvSpPr>
          <p:cNvPr id="29" name="矩形 28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1617352" y="3554718"/>
            <a:ext cx="58616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汇报人：代用名</a:t>
            </a:r>
            <a:endParaRPr lang="zh-CN" altLang="en-US" sz="1600" spc="6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4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37.广场合唱师生现场合影"/>
          <p:cNvPicPr>
            <a:picLocks noChangeAspect="1"/>
          </p:cNvPicPr>
          <p:nvPr/>
        </p:nvPicPr>
        <p:blipFill>
          <a:blip r:embed="rId1"/>
          <a:srcRect t="4856" b="19617"/>
          <a:stretch>
            <a:fillRect/>
          </a:stretch>
        </p:blipFill>
        <p:spPr>
          <a:xfrm>
            <a:off x="-4445" y="2599690"/>
            <a:ext cx="4567555" cy="2587625"/>
          </a:xfrm>
          <a:prstGeom prst="rect">
            <a:avLst/>
          </a:prstGeom>
        </p:spPr>
      </p:pic>
      <p:sp>
        <p:nvSpPr>
          <p:cNvPr id="32" name="文本框 31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476410" y="937366"/>
            <a:ext cx="479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000" b="1" spc="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点击此处添加文字</a:t>
            </a:r>
            <a:endParaRPr lang="zh-CN" altLang="en-US" sz="2000" b="1" spc="0" dirty="0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91490" y="1364615"/>
            <a:ext cx="808799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Calibri" panose="020F0502020204030204" pitchFamily="34" charset="0"/>
              </a:rPr>
              <a:t>您的内容打在这里，或者通过复制您的文本后，在此框中选择粘贴，并选择只保留文字，建议使用思源黑字体，并选择只保留文字，您的内容打在这里，或者通过复制您的文本后，在此框中选择粘贴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Calibri" panose="020F0502020204030204" pitchFamily="34" charset="0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Calibri" panose="020F0502020204030204" pitchFamily="34" charset="0"/>
              </a:rPr>
              <a:t>在此框中选择粘贴，并选择只保留文字，建议使用思源黑字体，并选择只保留文字，您的内容打在这里，或者通过复制您的文本后。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Calibri" panose="020F0502020204030204" pitchFamily="34" charset="0"/>
            </a:endParaRPr>
          </a:p>
        </p:txBody>
      </p:sp>
      <p:pic>
        <p:nvPicPr>
          <p:cNvPr id="31" name="图片 30" descr="111111111111111111111-14"/>
          <p:cNvPicPr>
            <a:picLocks noChangeAspect="1"/>
          </p:cNvPicPr>
          <p:nvPr/>
        </p:nvPicPr>
        <p:blipFill>
          <a:blip r:embed="rId2"/>
          <a:srcRect t="17267" b="71577"/>
          <a:stretch>
            <a:fillRect/>
          </a:stretch>
        </p:blipFill>
        <p:spPr>
          <a:xfrm>
            <a:off x="-11430" y="135255"/>
            <a:ext cx="9167495" cy="570865"/>
          </a:xfrm>
          <a:prstGeom prst="rect">
            <a:avLst/>
          </a:prstGeom>
        </p:spPr>
      </p:pic>
      <p:sp>
        <p:nvSpPr>
          <p:cNvPr id="25" name="矩形 2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-22860" y="135255"/>
            <a:ext cx="9166860" cy="561340"/>
          </a:xfrm>
          <a:prstGeom prst="rect">
            <a:avLst/>
          </a:prstGeom>
          <a:solidFill>
            <a:srgbClr val="A91D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35.广场联欢师生欢呼雀跃高喊“祖国万岁”"/>
          <p:cNvPicPr>
            <a:picLocks noChangeAspect="1"/>
          </p:cNvPicPr>
          <p:nvPr/>
        </p:nvPicPr>
        <p:blipFill>
          <a:blip r:embed="rId3"/>
          <a:srcRect b="14719"/>
          <a:stretch>
            <a:fillRect/>
          </a:stretch>
        </p:blipFill>
        <p:spPr>
          <a:xfrm>
            <a:off x="4555490" y="2599690"/>
            <a:ext cx="4588510" cy="2604770"/>
          </a:xfrm>
          <a:prstGeom prst="rect">
            <a:avLst/>
          </a:prstGeom>
        </p:spPr>
      </p:pic>
      <p:sp>
        <p:nvSpPr>
          <p:cNvPr id="12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952" y="376085"/>
            <a:ext cx="1957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800" cap="all" dirty="0">
                <a:solidFill>
                  <a:schemeClr val="bg1"/>
                </a:solidFill>
                <a:latin typeface="Montserrat Light" panose="00000400000000000000" charset="0"/>
                <a:ea typeface="Montserrat Light" panose="00000400000000000000" charset="0"/>
                <a:cs typeface="Montserrat Light" panose="00000400000000000000" charset="0"/>
                <a:sym typeface="+mn-lt"/>
              </a:rPr>
              <a:t>Please enter the title here</a:t>
            </a:r>
            <a:endParaRPr lang="zh-CN" altLang="en-US" sz="800" cap="all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  <a:sym typeface="+mn-lt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273" y="17325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在此处输入标题</a:t>
            </a:r>
            <a:endParaRPr lang="zh-CN" altLang="en-US" sz="1400" spc="-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66370" y="122555"/>
            <a:ext cx="87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BFU" charset="0"/>
                <a:cs typeface="BFU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91586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1361909" y="1479648"/>
            <a:ext cx="6615449" cy="53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您的内容打在这里，或者通过复制您的文本后，在此框中选择粘贴，并选择只保留文字，建议使用思源黑字体。您的内容打在这里，或者通过复制您的文本后，在此框中选择粘贴，并选择只保留文字</a:t>
            </a:r>
            <a:endParaRPr lang="zh-CN" altLang="en-US" sz="1050">
              <a:solidFill>
                <a:prstClr val="black">
                  <a:lumMod val="65000"/>
                  <a:lumOff val="35000"/>
                </a:prst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7" name="文本框 56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1361909" y="1119629"/>
            <a:ext cx="1656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此处添加较长标题</a:t>
            </a:r>
            <a:endParaRPr kumimoji="0" lang="zh-CN" altLang="en-US" sz="1600" b="1" u="none" strike="noStrike" kern="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cxnSp>
        <p:nvCxnSpPr>
          <p:cNvPr id="58" name="直接连接符 5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CxnSpPr/>
          <p:nvPr/>
        </p:nvCxnSpPr>
        <p:spPr>
          <a:xfrm>
            <a:off x="1506490" y="2157055"/>
            <a:ext cx="6361890" cy="0"/>
          </a:xfrm>
          <a:prstGeom prst="line">
            <a:avLst/>
          </a:prstGeom>
          <a:noFill/>
          <a:ln w="6350" cap="flat" cmpd="sng" algn="ctr">
            <a:solidFill>
              <a:srgbClr val="D91E23"/>
            </a:solidFill>
            <a:prstDash val="dash"/>
            <a:miter lim="800000"/>
          </a:ln>
          <a:effectLst/>
        </p:spPr>
      </p:cxnSp>
      <p:sp>
        <p:nvSpPr>
          <p:cNvPr id="59" name="矩形 58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1361909" y="2702901"/>
            <a:ext cx="6615449" cy="53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您的内容打在这里，或者通过复制您的文本后，在此框中选择粘贴，并选择只保留文字，建议使用</a:t>
            </a:r>
            <a:r>
              <a:rPr lang="zh-CN" alt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思源黑</a:t>
            </a:r>
            <a:r>
              <a:rPr lang="zh-CN" alt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字体。您的内容打在这里，或者通过复制您的文本后，在此框中选择粘贴，并选择只保留文字</a:t>
            </a:r>
            <a:endParaRPr lang="zh-CN" altLang="en-US" sz="1050">
              <a:solidFill>
                <a:prstClr val="black">
                  <a:lumMod val="65000"/>
                  <a:lumOff val="35000"/>
                </a:prst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60" name="文本框 59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1361909" y="2342882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u="none" strike="noStrike" kern="0" cap="none" spc="-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此处添加较长标题</a:t>
            </a:r>
            <a:endParaRPr kumimoji="0" lang="zh-CN" altLang="en-US" sz="1600" b="1" u="none" strike="noStrike" kern="0" cap="none" spc="-15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cxnSp>
        <p:nvCxnSpPr>
          <p:cNvPr id="61" name="直接连接符 6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CxnSpPr/>
          <p:nvPr/>
        </p:nvCxnSpPr>
        <p:spPr>
          <a:xfrm>
            <a:off x="1496762" y="3380308"/>
            <a:ext cx="6361890" cy="0"/>
          </a:xfrm>
          <a:prstGeom prst="line">
            <a:avLst/>
          </a:prstGeom>
          <a:noFill/>
          <a:ln w="6350" cap="flat" cmpd="sng" algn="ctr">
            <a:solidFill>
              <a:srgbClr val="D91E23"/>
            </a:solidFill>
            <a:prstDash val="dash"/>
            <a:miter lim="800000"/>
          </a:ln>
          <a:effectLst/>
        </p:spPr>
      </p:cxnSp>
      <p:sp>
        <p:nvSpPr>
          <p:cNvPr id="62" name="矩形 61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1361909" y="3906699"/>
            <a:ext cx="6615449" cy="53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您的内容打在这里，或者通过复制您的文本后，在此框中选择粘贴，并选择只保留文字，建议使用</a:t>
            </a:r>
            <a:r>
              <a:rPr lang="zh-CN" alt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思源黑</a:t>
            </a:r>
            <a:r>
              <a:rPr lang="zh-CN" altLang="en-US" sz="1050">
                <a:solidFill>
                  <a:prstClr val="black">
                    <a:lumMod val="65000"/>
                    <a:lumOff val="35000"/>
                  </a:prst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字体。您的内容打在这里，或者通过复制您的文本后，在此框中选择粘贴，并选择只保留文字</a:t>
            </a:r>
            <a:endParaRPr lang="zh-CN" altLang="en-US" sz="1050">
              <a:solidFill>
                <a:prstClr val="black">
                  <a:lumMod val="65000"/>
                  <a:lumOff val="35000"/>
                </a:prst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63" name="文本框 62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1361909" y="3546680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u="none" strike="noStrike" kern="0" cap="none" spc="-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此处添加较长标题</a:t>
            </a:r>
            <a:endParaRPr kumimoji="0" lang="zh-CN" altLang="en-US" sz="1600" b="1" u="none" strike="noStrike" kern="0" cap="none" spc="-15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31" name="图片 30" descr="111111111111111111111-14"/>
          <p:cNvPicPr>
            <a:picLocks noChangeAspect="1"/>
          </p:cNvPicPr>
          <p:nvPr/>
        </p:nvPicPr>
        <p:blipFill>
          <a:blip r:embed="rId1"/>
          <a:srcRect t="17267" b="71577"/>
          <a:stretch>
            <a:fillRect/>
          </a:stretch>
        </p:blipFill>
        <p:spPr>
          <a:xfrm>
            <a:off x="-23495" y="135255"/>
            <a:ext cx="9167495" cy="570865"/>
          </a:xfrm>
          <a:prstGeom prst="rect">
            <a:avLst/>
          </a:prstGeom>
        </p:spPr>
      </p:pic>
      <p:sp>
        <p:nvSpPr>
          <p:cNvPr id="4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-23495" y="134620"/>
            <a:ext cx="9166860" cy="561340"/>
          </a:xfrm>
          <a:prstGeom prst="rect">
            <a:avLst/>
          </a:prstGeom>
          <a:solidFill>
            <a:srgbClr val="A91D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952" y="376085"/>
            <a:ext cx="1957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800" cap="all" dirty="0">
                <a:solidFill>
                  <a:schemeClr val="bg1"/>
                </a:solidFill>
                <a:latin typeface="Montserrat Light" panose="00000400000000000000" charset="0"/>
                <a:ea typeface="Montserrat Light" panose="00000400000000000000" charset="0"/>
                <a:cs typeface="Montserrat Light" panose="00000400000000000000" charset="0"/>
                <a:sym typeface="+mn-lt"/>
              </a:rPr>
              <a:t>Please enter the title here</a:t>
            </a:r>
            <a:endParaRPr lang="zh-CN" altLang="en-US" sz="800" cap="all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  <a:sym typeface="+mn-lt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273" y="17325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在此处输入标题</a:t>
            </a:r>
            <a:endParaRPr lang="zh-CN" altLang="en-US" sz="1400" spc="-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66370" y="122555"/>
            <a:ext cx="87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BFU" charset="0"/>
                <a:cs typeface="BFU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1905" y="0"/>
            <a:ext cx="9145905" cy="511746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图片 3" descr="墨墨 2021.10.06 北林2021 辅助图形 -11"/>
          <p:cNvPicPr>
            <a:picLocks noChangeAspect="1"/>
          </p:cNvPicPr>
          <p:nvPr/>
        </p:nvPicPr>
        <p:blipFill>
          <a:blip r:embed="rId1"/>
          <a:srcRect t="10843" b="7661"/>
          <a:stretch>
            <a:fillRect/>
          </a:stretch>
        </p:blipFill>
        <p:spPr>
          <a:xfrm>
            <a:off x="0" y="-125730"/>
            <a:ext cx="9142095" cy="5269230"/>
          </a:xfrm>
          <a:prstGeom prst="rect">
            <a:avLst/>
          </a:prstGeom>
        </p:spPr>
      </p:pic>
      <p:pic>
        <p:nvPicPr>
          <p:cNvPr id="5" name="图片 4" descr="111111111111111111111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730"/>
            <a:ext cx="7451725" cy="5269865"/>
          </a:xfrm>
          <a:prstGeom prst="rect">
            <a:avLst/>
          </a:prstGeom>
        </p:spPr>
      </p:pic>
      <p:sp>
        <p:nvSpPr>
          <p:cNvPr id="18" name="矩形 1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1638618" y="2854228"/>
            <a:ext cx="58616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spc="300" dirty="0">
                <a:solidFill>
                  <a:schemeClr val="bg1"/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+mn-ea"/>
              </a:rPr>
              <a:t>THANK</a:t>
            </a:r>
            <a:r>
              <a:rPr lang="zh-CN" altLang="en-US" sz="1500" spc="300" dirty="0">
                <a:solidFill>
                  <a:schemeClr val="bg1"/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+mn-ea"/>
              </a:rPr>
              <a:t> </a:t>
            </a:r>
            <a:r>
              <a:rPr lang="en-US" altLang="zh-CN" sz="1500" spc="300" dirty="0">
                <a:solidFill>
                  <a:schemeClr val="bg1"/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+mn-ea"/>
              </a:rPr>
              <a:t>YOU</a:t>
            </a:r>
            <a:endParaRPr lang="en-US" altLang="en-GB" sz="1500" spc="300" dirty="0">
              <a:solidFill>
                <a:schemeClr val="bg1"/>
              </a:solidFill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+mn-ea"/>
            </a:endParaRPr>
          </a:p>
        </p:txBody>
      </p:sp>
      <p:sp>
        <p:nvSpPr>
          <p:cNvPr id="2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sp>
        <p:nvSpPr>
          <p:cNvPr id="3" name="TextBox 3"/>
          <p:cNvSpPr txBox="1"/>
          <p:nvPr/>
        </p:nvSpPr>
        <p:spPr>
          <a:xfrm>
            <a:off x="-821690" y="1727320"/>
            <a:ext cx="10782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300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谢</a:t>
            </a:r>
            <a:r>
              <a:rPr lang="en-US" altLang="zh-CN" sz="6000" b="1" spc="300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6000" b="1" spc="300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谢</a:t>
            </a:r>
            <a:r>
              <a:rPr lang="en-US" altLang="zh-CN" sz="6000" b="1" spc="300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6000" b="1" spc="300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观</a:t>
            </a:r>
            <a:r>
              <a:rPr lang="en-US" altLang="zh-CN" sz="6000" b="1" spc="300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6000" b="1" spc="300" dirty="0">
                <a:solidFill>
                  <a:srgbClr val="F9F9F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看</a:t>
            </a:r>
            <a:endParaRPr lang="en-GB" sz="6000" b="1" spc="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15200" y="-119380"/>
            <a:ext cx="1828800" cy="525716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北京林业大学2021-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63" y="515632"/>
            <a:ext cx="975995" cy="981710"/>
          </a:xfrm>
          <a:prstGeom prst="rect">
            <a:avLst/>
          </a:prstGeom>
        </p:spPr>
      </p:pic>
      <p:pic>
        <p:nvPicPr>
          <p:cNvPr id="21" name="图片 20" descr="世界树-党政部分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" y="4184650"/>
            <a:ext cx="9144000" cy="95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743700" y="-635"/>
            <a:ext cx="2400300" cy="514413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111111111111111111111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273290" cy="5143500"/>
          </a:xfrm>
          <a:prstGeom prst="rect">
            <a:avLst/>
          </a:prstGeom>
        </p:spPr>
      </p:pic>
      <p:sp>
        <p:nvSpPr>
          <p:cNvPr id="5" name="矩形: 圆角 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274320" y="245473"/>
            <a:ext cx="8582297" cy="4611188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40005" y="0"/>
            <a:ext cx="9254490" cy="5150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4" name="矩形 3"/>
          <p:cNvSpPr/>
          <p:nvPr/>
        </p:nvSpPr>
        <p:spPr>
          <a:xfrm>
            <a:off x="-21590" y="-52070"/>
            <a:ext cx="2635885" cy="5197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墨墨 2021.10.09 北林2021 辅助图形(1)_7 副本"/>
          <p:cNvPicPr>
            <a:picLocks noChangeAspect="1"/>
          </p:cNvPicPr>
          <p:nvPr/>
        </p:nvPicPr>
        <p:blipFill>
          <a:blip r:embed="rId2"/>
          <a:srcRect l="71166"/>
          <a:stretch>
            <a:fillRect/>
          </a:stretch>
        </p:blipFill>
        <p:spPr>
          <a:xfrm>
            <a:off x="-40005" y="-1351915"/>
            <a:ext cx="2654300" cy="6510020"/>
          </a:xfrm>
          <a:prstGeom prst="rect">
            <a:avLst/>
          </a:prstGeom>
        </p:spPr>
      </p:pic>
      <p:sp>
        <p:nvSpPr>
          <p:cNvPr id="27" name="PA_文本框 1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>
            <p:custDataLst>
              <p:tags r:id="rId3"/>
            </p:custDataLst>
          </p:nvPr>
        </p:nvSpPr>
        <p:spPr>
          <a:xfrm>
            <a:off x="602960" y="1742573"/>
            <a:ext cx="1438214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0" spc="-3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>
                  <a:outerShdw blurRad="1270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sz="4800" b="1" dirty="0">
                <a:solidFill>
                  <a:schemeClr val="bg1"/>
                </a:solidFill>
                <a:effectLst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目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4800" b="1" dirty="0">
                <a:solidFill>
                  <a:schemeClr val="bg1"/>
                </a:solidFill>
                <a:effectLst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录</a:t>
            </a:r>
            <a:endParaRPr lang="zh-CN" altLang="en-US" sz="4800" b="1" dirty="0">
              <a:solidFill>
                <a:schemeClr val="bg1"/>
              </a:solidFill>
              <a:effectLst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687143" y="2655028"/>
            <a:ext cx="1342866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Montserrat Medium" panose="00000600000000000000" charset="0"/>
                <a:ea typeface="+mj-ea"/>
                <a:cs typeface="Montserrat Medium" panose="00000600000000000000" charset="0"/>
              </a:rPr>
              <a:t>CONTENTS</a:t>
            </a:r>
            <a:endParaRPr lang="en-US" altLang="zh-CN" sz="1600" dirty="0">
              <a:solidFill>
                <a:schemeClr val="bg1"/>
              </a:solidFill>
              <a:latin typeface="Montserrat Medium" panose="00000600000000000000" charset="0"/>
              <a:ea typeface="+mj-ea"/>
              <a:cs typeface="Montserrat Medium" panose="00000600000000000000" charset="0"/>
            </a:endParaRPr>
          </a:p>
        </p:txBody>
      </p:sp>
      <p:sp>
        <p:nvSpPr>
          <p:cNvPr id="64" name="矩形 6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292600" y="520065"/>
            <a:ext cx="2030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在此处输入标题</a:t>
            </a:r>
            <a:endParaRPr lang="zh-CN" altLang="en-US" sz="2000" spc="-300" dirty="0">
              <a:solidFill>
                <a:srgbClr val="A91D1B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5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312830" y="890249"/>
            <a:ext cx="4193908" cy="5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您的内容打在这里，或者通过复制您的文本后，在此框中选择粘贴，并选择只保留文字，建议使用思源黑体。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59" name="矩形 58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287520" y="1549400"/>
            <a:ext cx="2035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在此处输入标题</a:t>
            </a:r>
            <a:endParaRPr lang="zh-CN" altLang="en-US" sz="2000" spc="-300" dirty="0">
              <a:solidFill>
                <a:srgbClr val="A91D1B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dist"/>
            <a:endParaRPr lang="zh-CN" altLang="en-US" sz="2000" spc="-300" dirty="0">
              <a:solidFill>
                <a:srgbClr val="A91D1B"/>
              </a:solidFill>
              <a:latin typeface="思源黑体 Medium" panose="020B0600000000000000" charset="-122"/>
              <a:ea typeface="思源黑体 Medium" panose="020B0600000000000000" charset="-122"/>
              <a:sym typeface="+mn-lt"/>
            </a:endParaRPr>
          </a:p>
        </p:txBody>
      </p:sp>
      <p:sp>
        <p:nvSpPr>
          <p:cNvPr id="60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312830" y="1919837"/>
            <a:ext cx="4193909" cy="5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您的内容打在这里，或者通过复制您的文本后，在此框中选择粘贴，并选择只保留文字，建议使用思源黑体。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287520" y="2579370"/>
            <a:ext cx="2035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在此处输入标题</a:t>
            </a:r>
            <a:endParaRPr lang="zh-CN" altLang="en-US" sz="2000" spc="-300">
              <a:solidFill>
                <a:srgbClr val="A91D1B"/>
              </a:solidFill>
              <a:latin typeface="思源黑体 Medium" panose="020B0600000000000000" charset="-122"/>
              <a:ea typeface="思源黑体 Medium" panose="020B0600000000000000" charset="-122"/>
              <a:sym typeface="+mn-lt"/>
            </a:endParaRPr>
          </a:p>
        </p:txBody>
      </p:sp>
      <p:sp>
        <p:nvSpPr>
          <p:cNvPr id="55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312831" y="2949426"/>
            <a:ext cx="4193908" cy="5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您的内容打在这里，或者通过复制您的文本后，在此框中选择粘贴，并选择只保留文字，建议使用思源黑体。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287520" y="3608705"/>
            <a:ext cx="2035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在此处输入标题</a:t>
            </a:r>
            <a:endParaRPr lang="zh-CN" altLang="en-US" sz="2000" spc="-300">
              <a:solidFill>
                <a:srgbClr val="A91D1B"/>
              </a:solidFill>
              <a:latin typeface="思源黑体 Medium" panose="020B0600000000000000" charset="-122"/>
              <a:ea typeface="思源黑体 Medium" panose="020B0600000000000000" charset="-122"/>
              <a:sym typeface="+mn-lt"/>
            </a:endParaRPr>
          </a:p>
        </p:txBody>
      </p:sp>
      <p:sp>
        <p:nvSpPr>
          <p:cNvPr id="38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312830" y="3979012"/>
            <a:ext cx="4193909" cy="5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lt"/>
              </a:rPr>
              <a:t>您的内容打在这里，或者通过复制您的文本后，在此框中选择粘贴，并选择只保留文字，建议使用思源黑体。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2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295650" y="467360"/>
            <a:ext cx="991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C40317"/>
                </a:solidFill>
                <a:latin typeface="BFU" charset="0"/>
                <a:cs typeface="BFU" charset="0"/>
              </a:rPr>
              <a:t>01</a:t>
            </a:r>
            <a:endParaRPr lang="en-US" altLang="zh-CN" sz="3200">
              <a:solidFill>
                <a:srgbClr val="C40317"/>
              </a:solidFill>
              <a:latin typeface="BFU" charset="0"/>
              <a:cs typeface="BFU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340100" y="1489075"/>
            <a:ext cx="991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C40317"/>
                </a:solidFill>
                <a:latin typeface="BFU" charset="0"/>
                <a:cs typeface="BFU" charset="0"/>
              </a:rPr>
              <a:t>02</a:t>
            </a:r>
            <a:endParaRPr lang="en-US" altLang="zh-CN" sz="3200">
              <a:solidFill>
                <a:srgbClr val="C40317"/>
              </a:solidFill>
              <a:latin typeface="BFU" charset="0"/>
              <a:cs typeface="BFU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340100" y="2510790"/>
            <a:ext cx="991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C40317"/>
                </a:solidFill>
                <a:latin typeface="BFU" charset="0"/>
                <a:cs typeface="BFU" charset="0"/>
              </a:rPr>
              <a:t>03</a:t>
            </a:r>
            <a:endParaRPr lang="en-US" altLang="zh-CN" sz="3200">
              <a:solidFill>
                <a:srgbClr val="C40317"/>
              </a:solidFill>
              <a:latin typeface="BFU" charset="0"/>
              <a:cs typeface="BFU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340100" y="3532505"/>
            <a:ext cx="991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C40317"/>
                </a:solidFill>
                <a:latin typeface="BFU" charset="0"/>
                <a:cs typeface="BFU" charset="0"/>
              </a:rPr>
              <a:t>04</a:t>
            </a:r>
            <a:endParaRPr lang="en-US" altLang="zh-CN" sz="3200">
              <a:solidFill>
                <a:srgbClr val="C40317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1430" y="0"/>
            <a:ext cx="91586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1430" y="2704465"/>
            <a:ext cx="9156065" cy="180276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050833" y="3445443"/>
            <a:ext cx="1042334" cy="219369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900" kern="0">
                <a:solidFill>
                  <a:srgbClr val="C00000"/>
                </a:solidFill>
                <a:latin typeface="Montserrat Medium" panose="00000600000000000000" charset="0"/>
                <a:ea typeface="汉仪大宋简" panose="02010609000101010101" charset="-122"/>
                <a:cs typeface="Montserrat Medium" panose="00000600000000000000" charset="0"/>
              </a:rPr>
              <a:t>PATR</a:t>
            </a:r>
            <a:r>
              <a:rPr lang="zh-CN" altLang="en-US" sz="900" kern="0">
                <a:solidFill>
                  <a:srgbClr val="C00000"/>
                </a:solidFill>
                <a:latin typeface="Montserrat Medium" panose="00000600000000000000" charset="0"/>
                <a:ea typeface="汉仪大宋简" panose="02010609000101010101" charset="-122"/>
                <a:cs typeface="Montserrat Medium" panose="00000600000000000000" charset="0"/>
              </a:rPr>
              <a:t> </a:t>
            </a:r>
            <a:r>
              <a:rPr lang="en-US" altLang="zh-CN" sz="900" kern="0">
                <a:solidFill>
                  <a:srgbClr val="C00000"/>
                </a:solidFill>
                <a:latin typeface="Montserrat Medium" panose="00000600000000000000" charset="0"/>
                <a:ea typeface="汉仪大宋简" panose="02010609000101010101" charset="-122"/>
                <a:cs typeface="Montserrat Medium" panose="00000600000000000000" charset="0"/>
              </a:rPr>
              <a:t>ONE</a:t>
            </a:r>
            <a:endParaRPr lang="en-US" altLang="zh-CN" sz="900" kern="0">
              <a:solidFill>
                <a:srgbClr val="C00000"/>
              </a:solidFill>
              <a:latin typeface="Montserrat Medium" panose="00000600000000000000" charset="0"/>
              <a:ea typeface="汉仪大宋简" panose="02010609000101010101" charset="-122"/>
              <a:cs typeface="Montserrat Medium" panose="00000600000000000000" charset="0"/>
            </a:endParaRPr>
          </a:p>
        </p:txBody>
      </p:sp>
      <p:sp>
        <p:nvSpPr>
          <p:cNvPr id="2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sp>
        <p:nvSpPr>
          <p:cNvPr id="3" name="PA_文本框 1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>
            <p:custDataLst>
              <p:tags r:id="rId1"/>
            </p:custDataLst>
          </p:nvPr>
        </p:nvSpPr>
        <p:spPr>
          <a:xfrm>
            <a:off x="947421" y="108793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在此处输入标题</a:t>
            </a:r>
            <a:endParaRPr lang="zh-CN" altLang="en-US" sz="4000" spc="-300" dirty="0">
              <a:solidFill>
                <a:srgbClr val="C000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矩形 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50665" y="805559"/>
            <a:ext cx="485558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GB" sz="1200" b="1" spc="600" dirty="0">
                <a:solidFill>
                  <a:srgbClr val="C00000"/>
                </a:solidFill>
                <a:latin typeface="Montserrat Medium" panose="00000600000000000000" charset="0"/>
                <a:cs typeface="Montserrat Medium" panose="00000600000000000000" charset="0"/>
                <a:sym typeface="+mn-ea"/>
              </a:rPr>
              <a:t>TEACHING PPT TEMPLATE</a:t>
            </a:r>
            <a:endParaRPr lang="en-US" altLang="en-GB" sz="1200" b="1" spc="600" dirty="0">
              <a:solidFill>
                <a:srgbClr val="C00000"/>
              </a:solidFill>
              <a:latin typeface="Montserrat Medium" panose="00000600000000000000" charset="0"/>
              <a:cs typeface="Montserrat Medium" panose="00000600000000000000" charset="0"/>
              <a:sym typeface="+mn-ea"/>
            </a:endParaRPr>
          </a:p>
        </p:txBody>
      </p:sp>
      <p:pic>
        <p:nvPicPr>
          <p:cNvPr id="6" name="图片 5" descr="icon4转曲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808" y="4646295"/>
            <a:ext cx="3075305" cy="236220"/>
          </a:xfrm>
          <a:prstGeom prst="rect">
            <a:avLst/>
          </a:prstGeom>
        </p:spPr>
      </p:pic>
      <p:pic>
        <p:nvPicPr>
          <p:cNvPr id="10" name="图片 9" descr="111111111111111111111-11"/>
          <p:cNvPicPr>
            <a:picLocks noChangeAspect="1"/>
          </p:cNvPicPr>
          <p:nvPr/>
        </p:nvPicPr>
        <p:blipFill>
          <a:blip r:embed="rId3"/>
          <a:srcRect b="56820"/>
          <a:stretch>
            <a:fillRect/>
          </a:stretch>
        </p:blipFill>
        <p:spPr>
          <a:xfrm>
            <a:off x="0" y="2704465"/>
            <a:ext cx="5879465" cy="179514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412230" y="691515"/>
            <a:ext cx="16668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>
                <a:solidFill>
                  <a:srgbClr val="C40317"/>
                </a:solidFill>
                <a:latin typeface="BFU" charset="0"/>
                <a:cs typeface="BFU" charset="0"/>
              </a:rPr>
              <a:t>01</a:t>
            </a:r>
            <a:endParaRPr lang="en-US" altLang="zh-CN" sz="8000">
              <a:solidFill>
                <a:srgbClr val="C40317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6743700" y="-5715"/>
            <a:ext cx="2400300" cy="514921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8" name="图片 37" descr="111111111111111111111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273290" cy="5143500"/>
          </a:xfrm>
          <a:prstGeom prst="rect">
            <a:avLst/>
          </a:prstGeom>
        </p:spPr>
      </p:pic>
      <p:sp>
        <p:nvSpPr>
          <p:cNvPr id="41" name="矩形: 圆角 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274320" y="245473"/>
            <a:ext cx="8582297" cy="4611188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d3458175b54e226aa822ed8d4286e61"/>
          <p:cNvPicPr>
            <a:picLocks noChangeAspect="1"/>
          </p:cNvPicPr>
          <p:nvPr/>
        </p:nvPicPr>
        <p:blipFill>
          <a:blip r:embed="rId2"/>
          <a:srcRect t="7482" b="41555"/>
          <a:stretch>
            <a:fillRect/>
          </a:stretch>
        </p:blipFill>
        <p:spPr>
          <a:xfrm>
            <a:off x="196850" y="-10795"/>
            <a:ext cx="8763000" cy="2975610"/>
          </a:xfrm>
          <a:prstGeom prst="rect">
            <a:avLst/>
          </a:prstGeom>
        </p:spPr>
      </p:pic>
      <p:sp>
        <p:nvSpPr>
          <p:cNvPr id="7" name="矩形 6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196850" y="-5715"/>
            <a:ext cx="8803804" cy="2974312"/>
          </a:xfrm>
          <a:prstGeom prst="rect">
            <a:avLst/>
          </a:prstGeom>
          <a:solidFill>
            <a:srgbClr val="A91D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872913" y="250809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在此处输入标题</a:t>
            </a:r>
            <a:endParaRPr lang="zh-CN" altLang="en-US" sz="2400" b="1" spc="-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01170" y="688874"/>
            <a:ext cx="4190686" cy="27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900" cap="all" dirty="0">
                <a:solidFill>
                  <a:schemeClr val="bg1"/>
                </a:solidFill>
                <a:latin typeface="Montserrat Light" panose="00000400000000000000" charset="0"/>
                <a:ea typeface="Montserrat Light" panose="00000400000000000000" charset="0"/>
                <a:cs typeface="Montserrat Light" panose="00000400000000000000" charset="0"/>
                <a:sym typeface="+mn-lt"/>
              </a:rPr>
              <a:t>Please enter the title here</a:t>
            </a:r>
            <a:endParaRPr lang="zh-CN" altLang="en-US" sz="900" cap="all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  <a:sym typeface="+mn-lt"/>
            </a:endParaRPr>
          </a:p>
        </p:txBody>
      </p:sp>
      <p:sp>
        <p:nvSpPr>
          <p:cNvPr id="4" name="矩形 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21953" y="2041533"/>
            <a:ext cx="2210637" cy="26427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559435" y="2833370"/>
            <a:ext cx="19958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此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处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输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入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题</a:t>
            </a:r>
            <a:endParaRPr lang="zh-CN" altLang="en-US" sz="1600" dirty="0">
              <a:solidFill>
                <a:srgbClr val="A91D1B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矩形 1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99525" y="3170431"/>
            <a:ext cx="205549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Calibri" panose="020F0502020204030204" pitchFamily="34" charset="0"/>
              </a:rPr>
              <a:t>您的内容打在这里，或者通过复制您的文本后，在此框中选择粘贴，并选择只保留文字，建议使用思源黑字体。</a:t>
            </a:r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矩形 5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29991" y="4638502"/>
            <a:ext cx="2194560" cy="49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3466681" y="2041533"/>
            <a:ext cx="2210637" cy="26427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3544253" y="3170431"/>
            <a:ext cx="205549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Calibri" panose="020F0502020204030204" pitchFamily="34" charset="0"/>
              </a:rPr>
              <a:t>您的内容打在这里，或者通过复制您的文本后，在此框中选择粘贴，并选择只保留文字，建议使用思源黑字体。</a:t>
            </a:r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Calibri" panose="020F0502020204030204" pitchFamily="34" charset="0"/>
            </a:endParaRP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3474719" y="4638502"/>
            <a:ext cx="2194560" cy="49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6511410" y="2041533"/>
            <a:ext cx="2210637" cy="26427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6588982" y="3170431"/>
            <a:ext cx="205549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Calibri" panose="020F0502020204030204" pitchFamily="34" charset="0"/>
              </a:rPr>
              <a:t>您的内容打在这里，或者通过复制您的文本后，在此框中选择粘贴，并选择只保留文字，建议使用思源黑字体。</a:t>
            </a:r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Calibri" panose="020F0502020204030204" pitchFamily="34" charset="0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6519448" y="4638502"/>
            <a:ext cx="2194560" cy="49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733425" y="1133475"/>
            <a:ext cx="72771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Calibri Light" panose="020F0302020204030204"/>
                <a:ea typeface="微软雅黑" panose="020B0503020204020204" charset="-122"/>
                <a:cs typeface="+mn-ea"/>
              </a:rPr>
              <a:t>您的内容打在这里，或者通过复制您的文本后，在此框中选择粘贴，并选择只保留文字，建议使用思源黑字体。您的内容打在这里，或者通过复制您的文本后，在此框中选择粘贴，并选择只保留文字。</a:t>
            </a:r>
            <a:endParaRPr lang="zh-CN" altLang="en-US" sz="1200">
              <a:solidFill>
                <a:schemeClr val="bg1"/>
              </a:solidFill>
              <a:latin typeface="Calibri Light" panose="020F0302020204030204"/>
              <a:ea typeface="微软雅黑" panose="020B0503020204020204" charset="-122"/>
              <a:cs typeface="+mn-ea"/>
            </a:endParaRPr>
          </a:p>
        </p:txBody>
      </p:sp>
      <p:sp>
        <p:nvSpPr>
          <p:cNvPr id="5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pic>
        <p:nvPicPr>
          <p:cNvPr id="20" name="图片 19" descr="icon4转曲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240915"/>
            <a:ext cx="546100" cy="467360"/>
          </a:xfrm>
          <a:prstGeom prst="rect">
            <a:avLst/>
          </a:prstGeom>
        </p:spPr>
      </p:pic>
      <p:pic>
        <p:nvPicPr>
          <p:cNvPr id="22" name="图片 21" descr="icon4转曲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2240915"/>
            <a:ext cx="546100" cy="467360"/>
          </a:xfrm>
          <a:prstGeom prst="rect">
            <a:avLst/>
          </a:prstGeom>
        </p:spPr>
      </p:pic>
      <p:pic>
        <p:nvPicPr>
          <p:cNvPr id="23" name="图片 22" descr="icon4转曲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2240915"/>
            <a:ext cx="546100" cy="4673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66370" y="220345"/>
            <a:ext cx="87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BFU" charset="0"/>
                <a:cs typeface="BFU" charset="0"/>
              </a:rPr>
              <a:t>01</a:t>
            </a:r>
            <a:endParaRPr lang="en-US" altLang="zh-CN" sz="32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  <p:sp>
        <p:nvSpPr>
          <p:cNvPr id="8" name="文本框 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>
            <p:custDataLst>
              <p:tags r:id="rId5"/>
            </p:custDataLst>
          </p:nvPr>
        </p:nvSpPr>
        <p:spPr>
          <a:xfrm>
            <a:off x="3573780" y="2833370"/>
            <a:ext cx="19958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此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处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输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入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题</a:t>
            </a:r>
            <a:endParaRPr lang="zh-CN" altLang="en-US" sz="1600" dirty="0">
              <a:solidFill>
                <a:srgbClr val="A91D1B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>
            <p:custDataLst>
              <p:tags r:id="rId6"/>
            </p:custDataLst>
          </p:nvPr>
        </p:nvSpPr>
        <p:spPr>
          <a:xfrm>
            <a:off x="6588760" y="2833370"/>
            <a:ext cx="19958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此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处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输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入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</a:t>
            </a:r>
            <a:r>
              <a:rPr lang="en-US" altLang="zh-CN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</a:t>
            </a:r>
            <a:r>
              <a:rPr lang="zh-CN" altLang="en-US" sz="1600" dirty="0">
                <a:solidFill>
                  <a:srgbClr val="A91D1B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题</a:t>
            </a:r>
            <a:endParaRPr lang="zh-CN" altLang="en-US" sz="1600" dirty="0">
              <a:solidFill>
                <a:srgbClr val="A91D1B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743700" y="0"/>
            <a:ext cx="2400300" cy="511746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8" name="图片 37" descr="111111111111111111111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73290" cy="514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20955" y="-13335"/>
            <a:ext cx="9166860" cy="516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图表 26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GraphicFramePr/>
          <p:nvPr/>
        </p:nvGraphicFramePr>
        <p:xfrm>
          <a:off x="279370" y="1187795"/>
          <a:ext cx="4292630" cy="177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0" name="图表 29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GraphicFramePr/>
          <p:nvPr/>
        </p:nvGraphicFramePr>
        <p:xfrm>
          <a:off x="312621" y="2825403"/>
          <a:ext cx="4401657" cy="179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矩形 3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748056" y="1795160"/>
            <a:ext cx="397199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2" name="文本框 31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4748056" y="1470766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点</a:t>
            </a:r>
            <a:r>
              <a:rPr lang="en-US" altLang="zh-CN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击</a:t>
            </a:r>
            <a:r>
              <a:rPr lang="en-US" altLang="zh-CN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此</a:t>
            </a:r>
            <a:r>
              <a:rPr lang="en-US" altLang="zh-CN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处</a:t>
            </a:r>
            <a:r>
              <a:rPr lang="en-US" altLang="zh-CN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添</a:t>
            </a:r>
            <a:r>
              <a:rPr lang="en-US" altLang="zh-CN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</a:t>
            </a:r>
            <a:r>
              <a:rPr lang="en-US" altLang="zh-CN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文</a:t>
            </a:r>
            <a:r>
              <a:rPr lang="en-US" altLang="zh-CN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字</a:t>
            </a:r>
            <a:endParaRPr lang="zh-CN" altLang="en-US" sz="1600" b="1" dirty="0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5" name="图片 14" descr="111111111111111111111-14"/>
          <p:cNvPicPr>
            <a:picLocks noChangeAspect="1"/>
          </p:cNvPicPr>
          <p:nvPr/>
        </p:nvPicPr>
        <p:blipFill>
          <a:blip r:embed="rId4"/>
          <a:srcRect t="17267" b="71577"/>
          <a:stretch>
            <a:fillRect/>
          </a:stretch>
        </p:blipFill>
        <p:spPr>
          <a:xfrm>
            <a:off x="-23495" y="135255"/>
            <a:ext cx="9167495" cy="570865"/>
          </a:xfrm>
          <a:prstGeom prst="rect">
            <a:avLst/>
          </a:prstGeom>
        </p:spPr>
      </p:pic>
      <p:sp>
        <p:nvSpPr>
          <p:cNvPr id="16" name="矩形 15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-34290" y="144780"/>
            <a:ext cx="9166860" cy="561340"/>
          </a:xfrm>
          <a:prstGeom prst="rect">
            <a:avLst/>
          </a:prstGeom>
          <a:solidFill>
            <a:srgbClr val="A91D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756369" y="3490263"/>
            <a:ext cx="397199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您的内容打在这里，或者通过复制您的文本后，在此框中选择粘贴，并选择只保留文字。或者通过复制您的文本后，在此框中选择粘贴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4" name="文本框 3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4756369" y="3165869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点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击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此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处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添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文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字</a:t>
            </a:r>
            <a:endParaRPr lang="zh-CN" altLang="en-US" sz="1600" b="1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sp>
        <p:nvSpPr>
          <p:cNvPr id="3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952" y="376085"/>
            <a:ext cx="1957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800" cap="all" dirty="0">
                <a:solidFill>
                  <a:schemeClr val="bg1"/>
                </a:solidFill>
                <a:latin typeface="Montserrat Light" panose="00000400000000000000" charset="0"/>
                <a:ea typeface="Montserrat Light" panose="00000400000000000000" charset="0"/>
                <a:cs typeface="Montserrat Light" panose="00000400000000000000" charset="0"/>
                <a:sym typeface="+mn-lt"/>
              </a:rPr>
              <a:t>Please enter the title here</a:t>
            </a:r>
            <a:endParaRPr lang="zh-CN" altLang="en-US" sz="800" cap="all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  <a:sym typeface="+mn-lt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273" y="17325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在此处输入标题</a:t>
            </a:r>
            <a:endParaRPr lang="zh-CN" altLang="en-US" sz="1400" spc="-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66370" y="122555"/>
            <a:ext cx="87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BFU" charset="0"/>
                <a:cs typeface="BFU" charset="0"/>
              </a:rPr>
              <a:t>01</a:t>
            </a:r>
            <a:endParaRPr lang="en-US" altLang="zh-CN" sz="32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743700" y="0"/>
            <a:ext cx="2400300" cy="511746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8" name="图片 37" descr="111111111111111111111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273290" cy="514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20955" y="-13335"/>
            <a:ext cx="9166860" cy="516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724696" y="1711340"/>
            <a:ext cx="397199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2" name="文本框 31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724696" y="1386946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点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击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此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处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添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文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字</a:t>
            </a:r>
            <a:endParaRPr lang="zh-CN" altLang="en-US" sz="1600" b="1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5" name="图片 14" descr="111111111111111111111-14"/>
          <p:cNvPicPr>
            <a:picLocks noChangeAspect="1"/>
          </p:cNvPicPr>
          <p:nvPr/>
        </p:nvPicPr>
        <p:blipFill>
          <a:blip r:embed="rId2"/>
          <a:srcRect t="17267" b="71577"/>
          <a:stretch>
            <a:fillRect/>
          </a:stretch>
        </p:blipFill>
        <p:spPr>
          <a:xfrm>
            <a:off x="-23495" y="135255"/>
            <a:ext cx="9167495" cy="570865"/>
          </a:xfrm>
          <a:prstGeom prst="rect">
            <a:avLst/>
          </a:prstGeom>
        </p:spPr>
      </p:pic>
      <p:sp>
        <p:nvSpPr>
          <p:cNvPr id="16" name="矩形 15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-23495" y="135255"/>
            <a:ext cx="9166860" cy="561340"/>
          </a:xfrm>
          <a:prstGeom prst="rect">
            <a:avLst/>
          </a:prstGeom>
          <a:solidFill>
            <a:srgbClr val="A91D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724696" y="3368343"/>
            <a:ext cx="397199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您的内容打在这里，或者通过复制您的文本后，在此框中选择粘贴，并选择只保留文字。或者通过复制您的文本后，在此框中选择粘贴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4" name="文本框 3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724696" y="3028709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点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击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此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处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添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文</a:t>
            </a:r>
            <a:r>
              <a:rPr lang="en-US" altLang="zh-CN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600" b="1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字</a:t>
            </a:r>
            <a:endParaRPr lang="zh-CN" altLang="en-US" sz="1600" b="1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pic>
        <p:nvPicPr>
          <p:cNvPr id="2" name="图片 1" descr="IMG_67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565" y="1514475"/>
            <a:ext cx="4114800" cy="2743200"/>
          </a:xfrm>
          <a:prstGeom prst="rect">
            <a:avLst/>
          </a:prstGeom>
        </p:spPr>
      </p:pic>
      <p:sp>
        <p:nvSpPr>
          <p:cNvPr id="17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952" y="376085"/>
            <a:ext cx="1957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800" cap="all" dirty="0">
                <a:solidFill>
                  <a:schemeClr val="bg1"/>
                </a:solidFill>
                <a:latin typeface="Montserrat Light" panose="00000400000000000000" charset="0"/>
                <a:ea typeface="Montserrat Light" panose="00000400000000000000" charset="0"/>
                <a:cs typeface="Montserrat Light" panose="00000400000000000000" charset="0"/>
                <a:sym typeface="+mn-lt"/>
              </a:rPr>
              <a:t>Please enter the title here</a:t>
            </a:r>
            <a:endParaRPr lang="zh-CN" altLang="en-US" sz="800" cap="all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  <a:sym typeface="+mn-lt"/>
            </a:endParaRPr>
          </a:p>
        </p:txBody>
      </p:sp>
      <p:sp>
        <p:nvSpPr>
          <p:cNvPr id="19" name="矩形 18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273" y="17325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在此处输入标题</a:t>
            </a:r>
            <a:endParaRPr lang="zh-CN" altLang="en-US" sz="1400" spc="-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66370" y="122555"/>
            <a:ext cx="87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BFU" charset="0"/>
                <a:cs typeface="BFU" charset="0"/>
              </a:rPr>
              <a:t>01</a:t>
            </a:r>
            <a:endParaRPr lang="en-US" altLang="zh-CN" sz="32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1430" y="0"/>
            <a:ext cx="9158605" cy="52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111111111111111111111-14"/>
          <p:cNvPicPr>
            <a:picLocks noChangeAspect="1"/>
          </p:cNvPicPr>
          <p:nvPr/>
        </p:nvPicPr>
        <p:blipFill>
          <a:blip r:embed="rId1"/>
          <a:srcRect b="72271"/>
          <a:stretch>
            <a:fillRect/>
          </a:stretch>
        </p:blipFill>
        <p:spPr>
          <a:xfrm>
            <a:off x="-10795" y="2706370"/>
            <a:ext cx="9165590" cy="1795145"/>
          </a:xfrm>
          <a:prstGeom prst="rect">
            <a:avLst/>
          </a:prstGeom>
        </p:spPr>
      </p:pic>
      <p:sp>
        <p:nvSpPr>
          <p:cNvPr id="2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sp>
        <p:nvSpPr>
          <p:cNvPr id="3" name="PA_文本框 1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>
            <p:custDataLst>
              <p:tags r:id="rId2"/>
            </p:custDataLst>
          </p:nvPr>
        </p:nvSpPr>
        <p:spPr>
          <a:xfrm>
            <a:off x="947421" y="108793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在此处输入标题</a:t>
            </a:r>
            <a:endParaRPr lang="zh-CN" altLang="en-US" sz="4000" spc="-300" dirty="0">
              <a:solidFill>
                <a:srgbClr val="C000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矩形 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50665" y="805559"/>
            <a:ext cx="485558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GB" sz="1200" b="1" spc="600" dirty="0">
                <a:solidFill>
                  <a:srgbClr val="C00000"/>
                </a:solidFill>
                <a:latin typeface="Montserrat Medium" panose="00000600000000000000" charset="0"/>
                <a:cs typeface="Montserrat Medium" panose="00000600000000000000" charset="0"/>
                <a:sym typeface="+mn-ea"/>
              </a:rPr>
              <a:t>TEACHING PPT TEMPLATE</a:t>
            </a:r>
            <a:endParaRPr lang="en-US" altLang="en-GB" sz="1200" b="1" spc="600" dirty="0">
              <a:solidFill>
                <a:srgbClr val="C00000"/>
              </a:solidFill>
              <a:latin typeface="Montserrat Medium" panose="00000600000000000000" charset="0"/>
              <a:cs typeface="Montserrat Medium" panose="00000600000000000000" charset="0"/>
              <a:sym typeface="+mn-ea"/>
            </a:endParaRPr>
          </a:p>
        </p:txBody>
      </p:sp>
      <p:pic>
        <p:nvPicPr>
          <p:cNvPr id="6" name="图片 5" descr="icon4转曲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808" y="4646295"/>
            <a:ext cx="3075305" cy="236220"/>
          </a:xfrm>
          <a:prstGeom prst="rect">
            <a:avLst/>
          </a:prstGeom>
        </p:spPr>
      </p:pic>
      <p:sp>
        <p:nvSpPr>
          <p:cNvPr id="16" name="矩形 15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-19050" y="2707005"/>
            <a:ext cx="9178290" cy="1794510"/>
          </a:xfrm>
          <a:prstGeom prst="rect">
            <a:avLst/>
          </a:prstGeom>
          <a:solidFill>
            <a:srgbClr val="DD2D3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111111111111111111111-11"/>
          <p:cNvPicPr>
            <a:picLocks noChangeAspect="1"/>
          </p:cNvPicPr>
          <p:nvPr/>
        </p:nvPicPr>
        <p:blipFill>
          <a:blip r:embed="rId4"/>
          <a:srcRect b="56820"/>
          <a:stretch>
            <a:fillRect/>
          </a:stretch>
        </p:blipFill>
        <p:spPr>
          <a:xfrm>
            <a:off x="3275330" y="2706370"/>
            <a:ext cx="5879465" cy="17951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1430" y="2704465"/>
            <a:ext cx="9156065" cy="180276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111111111111111111111-11"/>
          <p:cNvPicPr>
            <a:picLocks noChangeAspect="1"/>
          </p:cNvPicPr>
          <p:nvPr/>
        </p:nvPicPr>
        <p:blipFill>
          <a:blip r:embed="rId4"/>
          <a:srcRect b="56820"/>
          <a:stretch>
            <a:fillRect/>
          </a:stretch>
        </p:blipFill>
        <p:spPr>
          <a:xfrm>
            <a:off x="0" y="2704465"/>
            <a:ext cx="5879465" cy="179514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6208395" y="691515"/>
            <a:ext cx="21272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>
                <a:solidFill>
                  <a:srgbClr val="C40317"/>
                </a:solidFill>
                <a:latin typeface="BFU" charset="0"/>
                <a:cs typeface="BFU" charset="0"/>
              </a:rPr>
              <a:t>02</a:t>
            </a:r>
            <a:endParaRPr lang="en-US" altLang="zh-CN" sz="8000">
              <a:solidFill>
                <a:srgbClr val="C40317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43700" y="-635"/>
            <a:ext cx="2400300" cy="5144135"/>
          </a:xfrm>
          <a:prstGeom prst="rect">
            <a:avLst/>
          </a:prstGeom>
          <a:solidFill>
            <a:srgbClr val="B60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111111111111111111111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273290" cy="51435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-11402" y="0"/>
            <a:ext cx="9158605" cy="52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111111111111111111111-14"/>
          <p:cNvPicPr>
            <a:picLocks noChangeAspect="1"/>
          </p:cNvPicPr>
          <p:nvPr/>
        </p:nvPicPr>
        <p:blipFill>
          <a:blip r:embed="rId2"/>
          <a:srcRect t="17267" b="71577"/>
          <a:stretch>
            <a:fillRect/>
          </a:stretch>
        </p:blipFill>
        <p:spPr>
          <a:xfrm>
            <a:off x="-23495" y="135255"/>
            <a:ext cx="9167495" cy="570865"/>
          </a:xfrm>
          <a:prstGeom prst="rect">
            <a:avLst/>
          </a:prstGeom>
        </p:spPr>
      </p:pic>
      <p:sp>
        <p:nvSpPr>
          <p:cNvPr id="35" name="矩形 3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-23495" y="134620"/>
            <a:ext cx="9166860" cy="561340"/>
          </a:xfrm>
          <a:prstGeom prst="rect">
            <a:avLst/>
          </a:prstGeom>
          <a:solidFill>
            <a:srgbClr val="A91D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 bwMode="auto">
          <a:xfrm>
            <a:off x="408333" y="2921000"/>
            <a:ext cx="224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此</a:t>
            </a:r>
            <a:r>
              <a:rPr lang="en-US" altLang="zh-CN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处</a:t>
            </a:r>
            <a:r>
              <a:rPr lang="en-US" altLang="zh-CN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添</a:t>
            </a:r>
            <a:r>
              <a:rPr lang="en-US" altLang="zh-CN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</a:t>
            </a:r>
            <a:r>
              <a:rPr lang="en-US" altLang="zh-CN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标</a:t>
            </a:r>
            <a:r>
              <a:rPr lang="en-US" altLang="zh-CN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 dirty="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题</a:t>
            </a:r>
            <a:endParaRPr lang="zh-CN" altLang="en-US" sz="1600" b="1" kern="0" spc="-150" dirty="0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endParaRPr lang="zh-CN" altLang="en-US" sz="1600" b="1" kern="0" spc="-150" dirty="0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08520" y="3240192"/>
            <a:ext cx="2496044" cy="103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您的内容打在这里，或者通过复制您的文本后，在此框中选择粘贴，并选择只保留文字您的内容打在这里您的内容打在这里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 bwMode="auto">
          <a:xfrm>
            <a:off x="3402993" y="2921000"/>
            <a:ext cx="1594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此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处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添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标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题</a:t>
            </a:r>
            <a:endParaRPr lang="zh-CN" altLang="en-US" sz="1600" b="1" kern="0" spc="-150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8" name="矩形 4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3402732" y="3240192"/>
            <a:ext cx="249604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您的内容打在这里，或者通过复制您的文本后，在此框中选择粘贴，并选择只保留文字您的内容打在这里您的内容打在这里</a:t>
            </a:r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 bwMode="auto">
          <a:xfrm>
            <a:off x="6253508" y="2921000"/>
            <a:ext cx="1579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此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处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添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标</a:t>
            </a:r>
            <a:r>
              <a:rPr lang="en-US" altLang="zh-CN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 kern="0" spc="-15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题</a:t>
            </a:r>
            <a:endParaRPr lang="zh-CN" altLang="en-US" sz="1600" b="1" kern="0" spc="-150">
              <a:solidFill>
                <a:srgbClr val="C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6253508" y="3240192"/>
            <a:ext cx="2496044" cy="103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您的内容打在这里，或者通过复制您的文本后，在此框中选择粘贴，并选择只保留文字您的内容打在这里您的内容打在这里</a:t>
            </a:r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8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pic>
        <p:nvPicPr>
          <p:cNvPr id="24" name="图片 23" descr="80430e52aaf6541eb88545cc9749ea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34760" y="1310640"/>
            <a:ext cx="2333625" cy="1346835"/>
          </a:xfrm>
          <a:prstGeom prst="rect">
            <a:avLst/>
          </a:prstGeom>
        </p:spPr>
      </p:pic>
      <p:pic>
        <p:nvPicPr>
          <p:cNvPr id="25" name="图片 24" descr="a61a82601f890edeaac60e973a019cc"/>
          <p:cNvPicPr>
            <a:picLocks noChangeAspect="1"/>
          </p:cNvPicPr>
          <p:nvPr/>
        </p:nvPicPr>
        <p:blipFill>
          <a:blip r:embed="rId4"/>
          <a:srcRect t="12305"/>
          <a:stretch>
            <a:fillRect/>
          </a:stretch>
        </p:blipFill>
        <p:spPr>
          <a:xfrm>
            <a:off x="3412490" y="1299210"/>
            <a:ext cx="2322830" cy="1357630"/>
          </a:xfrm>
          <a:prstGeom prst="rect">
            <a:avLst/>
          </a:prstGeom>
        </p:spPr>
      </p:pic>
      <p:pic>
        <p:nvPicPr>
          <p:cNvPr id="26" name="图片 25" descr="d3458175b54e226aa822ed8d4286e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" y="1306830"/>
            <a:ext cx="2318385" cy="1350010"/>
          </a:xfrm>
          <a:prstGeom prst="rect">
            <a:avLst/>
          </a:prstGeom>
        </p:spPr>
      </p:pic>
      <p:sp>
        <p:nvSpPr>
          <p:cNvPr id="20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952" y="376085"/>
            <a:ext cx="1957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800" cap="all" dirty="0">
                <a:solidFill>
                  <a:schemeClr val="bg1"/>
                </a:solidFill>
                <a:latin typeface="Montserrat Light" panose="00000400000000000000" charset="0"/>
                <a:ea typeface="Montserrat Light" panose="00000400000000000000" charset="0"/>
                <a:cs typeface="Montserrat Light" panose="00000400000000000000" charset="0"/>
                <a:sym typeface="+mn-lt"/>
              </a:rPr>
              <a:t>Please enter the title here</a:t>
            </a:r>
            <a:endParaRPr lang="zh-CN" altLang="en-US" sz="800" cap="all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  <a:sym typeface="+mn-lt"/>
            </a:endParaRP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273" y="17325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在此处输入标题</a:t>
            </a:r>
            <a:endParaRPr lang="zh-CN" altLang="en-US" sz="1400" spc="-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66370" y="122555"/>
            <a:ext cx="87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BFU" charset="0"/>
                <a:cs typeface="BFU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-11430" y="0"/>
            <a:ext cx="91586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GraphicFramePr/>
          <p:nvPr/>
        </p:nvGraphicFramePr>
        <p:xfrm>
          <a:off x="358774" y="913285"/>
          <a:ext cx="8426451" cy="255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" name="组合 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GrpSpPr/>
          <p:nvPr/>
        </p:nvGrpSpPr>
        <p:grpSpPr>
          <a:xfrm>
            <a:off x="-11430" y="3623310"/>
            <a:ext cx="9159240" cy="1565910"/>
            <a:chOff x="202658" y="3852472"/>
            <a:chExt cx="8749835" cy="1087518"/>
          </a:xfrm>
        </p:grpSpPr>
        <p:sp>
          <p:nvSpPr>
            <p:cNvPr id="7" name="矩形 6" descr="e7d195523061f1c09e9d68d7cf438b91ef959ecb14fc25d26BBA7F7DBC18E55DFF4014AF651F0BF2569D4B6C1DA7F1A4683A481403BD872FC687266AD13265C1DE7C373772FD8728ABDD69ADD03BFF5BE2862BC891DBB79E3596FAE49742D9D7D30F0D1DAB456B528959C6D7469E1A09ED4910120D5E3ED20875C50D6997765A9AEEA63CF4614F0F94C060FD2007DF16"/>
            <p:cNvSpPr/>
            <p:nvPr/>
          </p:nvSpPr>
          <p:spPr>
            <a:xfrm>
              <a:off x="202658" y="3852472"/>
              <a:ext cx="4369342" cy="1087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 descr="e7d195523061f1c09e9d68d7cf438b91ef959ecb14fc25d26BBA7F7DBC18E55DFF4014AF651F0BF2569D4B6C1DA7F1A4683A481403BD872FC687266AD13265C1DE7C373772FD8728ABDD69ADD03BFF5BE2862BC891DBB79E3596FAE49742D9D7D30F0D1DAB456B528959C6D7469E1A09ED4910120D5E3ED20875C50D6997765A9AEEA63CF4614F0F94C060FD2007DF16"/>
            <p:cNvSpPr/>
            <p:nvPr/>
          </p:nvSpPr>
          <p:spPr>
            <a:xfrm>
              <a:off x="4572000" y="3852472"/>
              <a:ext cx="4380493" cy="10875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332401" y="4112432"/>
            <a:ext cx="3999662" cy="53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您的内容打在这里，或者通过复制您的文本后，在此框中选择粘贴，并选择只保留文字，建议使用思源黑字体。</a:t>
            </a:r>
            <a:endParaRPr lang="zh-CN" altLang="en-US" sz="105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2" name="文本框 11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332105" y="3788940"/>
            <a:ext cx="1770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点击此处添加文字</a:t>
            </a:r>
            <a:endParaRPr lang="zh-CN" altLang="en-US" sz="1600" b="1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4866673" y="4112432"/>
            <a:ext cx="3999662" cy="53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您的内容打在这里，或者通过复制您的文本后，在此框中选择粘贴，并选择只保留文字，建议使用思源黑字体。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 txBox="1"/>
          <p:nvPr/>
        </p:nvSpPr>
        <p:spPr>
          <a:xfrm>
            <a:off x="4866640" y="3788940"/>
            <a:ext cx="17024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spc="-300">
                <a:solidFill>
                  <a:srgbClr val="DD2D30"/>
                </a:solidFill>
                <a:latin typeface="+mj-ea"/>
                <a:ea typeface="+mj-ea"/>
              </a:defRPr>
            </a:lvl1pPr>
          </a:lstStyle>
          <a:p>
            <a:pPr algn="dist"/>
            <a:r>
              <a:rPr lang="zh-CN" altLang="en-US" sz="1600" b="1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点击此处添加文字</a:t>
            </a:r>
            <a:endParaRPr lang="zh-CN" altLang="en-US" sz="1600" b="1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e7d195523061f1c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 hidden="1"/>
          <p:cNvSpPr txBox="1"/>
          <p:nvPr/>
        </p:nvSpPr>
        <p:spPr>
          <a:xfrm>
            <a:off x="-355600" y="1803400"/>
            <a:ext cx="291234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</a:t>
            </a:r>
            <a:endParaRPr lang="zh-CN" altLang="en-US" sz="100"/>
          </a:p>
        </p:txBody>
      </p:sp>
      <p:pic>
        <p:nvPicPr>
          <p:cNvPr id="31" name="图片 30" descr="111111111111111111111-14"/>
          <p:cNvPicPr>
            <a:picLocks noChangeAspect="1"/>
          </p:cNvPicPr>
          <p:nvPr/>
        </p:nvPicPr>
        <p:blipFill>
          <a:blip r:embed="rId2"/>
          <a:srcRect t="17267" b="71577"/>
          <a:stretch>
            <a:fillRect/>
          </a:stretch>
        </p:blipFill>
        <p:spPr>
          <a:xfrm>
            <a:off x="-23495" y="135255"/>
            <a:ext cx="9167495" cy="570865"/>
          </a:xfrm>
          <a:prstGeom prst="rect">
            <a:avLst/>
          </a:prstGeom>
        </p:spPr>
      </p:pic>
      <p:sp>
        <p:nvSpPr>
          <p:cNvPr id="25" name="矩形 24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-23495" y="134620"/>
            <a:ext cx="9166860" cy="561340"/>
          </a:xfrm>
          <a:prstGeom prst="rect">
            <a:avLst/>
          </a:prstGeom>
          <a:solidFill>
            <a:srgbClr val="A91D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20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952" y="376085"/>
            <a:ext cx="1957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800" cap="all" dirty="0">
                <a:solidFill>
                  <a:schemeClr val="bg1"/>
                </a:solidFill>
                <a:latin typeface="Montserrat Light" panose="00000400000000000000" charset="0"/>
                <a:ea typeface="Montserrat Light" panose="00000400000000000000" charset="0"/>
                <a:cs typeface="Montserrat Light" panose="00000400000000000000" charset="0"/>
                <a:sym typeface="+mn-lt"/>
              </a:rPr>
              <a:t>Please enter the title here</a:t>
            </a:r>
            <a:endParaRPr lang="zh-CN" altLang="en-US" sz="800" cap="all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  <a:sym typeface="+mn-lt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1C0506CABBCBE01A6425E97E3DB6ED6B69DC933EB4C4ADE559875929D82A4D4141C27FA0154E610258D97BD1C19B24940562B33E48DB7CB2"/>
          <p:cNvSpPr/>
          <p:nvPr/>
        </p:nvSpPr>
        <p:spPr>
          <a:xfrm>
            <a:off x="959273" y="17325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在此处输入标题</a:t>
            </a:r>
            <a:endParaRPr lang="zh-CN" altLang="en-US" sz="1400" spc="-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66370" y="122555"/>
            <a:ext cx="87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BFU" charset="0"/>
                <a:cs typeface="BFU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1510,&quot;width&quot;:14448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PA" val="v4.1.3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4.1.3"/>
</p:tagLst>
</file>

<file path=ppt/tags/tag20.xml><?xml version="1.0" encoding="utf-8"?>
<p:tagLst xmlns:p="http://schemas.openxmlformats.org/presentationml/2006/main">
  <p:tag name="KSO_WPP_MARK_KEY" val="ad4b0c6d-1c50-4ecb-adcf-edbc0134bc67"/>
  <p:tag name="COMMONDATA" val="eyJoZGlkIjoiZjIxOTYyMDkxNzljMGM2ZmU4YTNiNWZkOTY0YjYzMj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5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8232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汉仪大宋简4">
      <a:majorFont>
        <a:latin typeface="Century Gothic"/>
        <a:ea typeface="汉仪大宋简"/>
        <a:cs typeface=""/>
      </a:majorFont>
      <a:minorFont>
        <a:latin typeface="Century Gothic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5183</Words>
  <Application>WPS 演示</Application>
  <PresentationFormat>全屏显示(16:9)</PresentationFormat>
  <Paragraphs>186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Montserrat Medium</vt:lpstr>
      <vt:lpstr>思源黑体 CN Normal</vt:lpstr>
      <vt:lpstr>等线</vt:lpstr>
      <vt:lpstr>思源黑体 CN Medium</vt:lpstr>
      <vt:lpstr>黑体</vt:lpstr>
      <vt:lpstr>思源黑体 Medium</vt:lpstr>
      <vt:lpstr>BFU</vt:lpstr>
      <vt:lpstr>汉仪大宋简</vt:lpstr>
      <vt:lpstr>Montserrat Light</vt:lpstr>
      <vt:lpstr>Calibri</vt:lpstr>
      <vt:lpstr>Calibri Light</vt:lpstr>
      <vt:lpstr>微软雅黑</vt:lpstr>
      <vt:lpstr>Century Gothic</vt:lpstr>
      <vt:lpstr>Arial Unicode MS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©PPTSTORE</dc:creator>
  <dc:description>©PPTSTORE 版权所有</dc:description>
  <cp:lastModifiedBy>gao</cp:lastModifiedBy>
  <cp:revision>496</cp:revision>
  <dcterms:created xsi:type="dcterms:W3CDTF">2020-08-27T13:01:00Z</dcterms:created>
  <dcterms:modified xsi:type="dcterms:W3CDTF">2023-05-15T01:44:27Z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0FBFD288208F4AA98DB441C5DBCEE3BD_13</vt:lpwstr>
  </property>
  <property fmtid="{D5CDD505-2E9C-101B-9397-08002B2CF9AE}" pid="3" name="KSOProductBuildVer">
    <vt:lpwstr>2052-11.1.0.14309</vt:lpwstr>
  </property>
</Properties>
</file>