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62" r:id="rId4"/>
    <p:sldId id="257" r:id="rId5"/>
    <p:sldId id="260" r:id="rId6"/>
    <p:sldId id="263" r:id="rId7"/>
    <p:sldId id="258" r:id="rId8"/>
    <p:sldId id="261" r:id="rId9"/>
    <p:sldId id="266" r:id="rId10"/>
  </p:sldIdLst>
  <p:sldSz cx="20329525" cy="11447463"/>
  <p:notesSz cx="6858000" cy="9144000"/>
  <p:embeddedFontLst>
    <p:embeddedFont>
      <p:font typeface="MingLiU" panose="02020509000000000000" pitchFamily="49" charset="-120"/>
      <p:regular r:id="rId11"/>
    </p:embeddedFont>
    <p:embeddedFont>
      <p:font typeface="思源黑体 Medium" panose="02010600030101010101" charset="-122"/>
      <p:regular r:id="rId12"/>
    </p:embeddedFont>
    <p:embeddedFont>
      <p:font typeface="思源黑体 Regular" panose="02010600030101010101" charset="-122"/>
      <p:regular r:id="rId13"/>
    </p:embeddedFont>
    <p:embeddedFont>
      <p:font typeface="BFU" pitchFamily="2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 Regular" panose="00000500000000000000" pitchFamily="2" charset="0"/>
      <p:regular r:id="rId19"/>
    </p:embeddedFont>
    <p:embeddedFont>
      <p:font typeface="思源黑体 CN Normal" panose="020B0400000000000000" pitchFamily="34" charset="-122"/>
      <p:regular r:id="rId20"/>
    </p:embeddedFont>
  </p:embeddedFontLst>
  <p:custDataLst>
    <p:tags r:id="rId21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866D"/>
    <a:srgbClr val="406FA2"/>
    <a:srgbClr val="006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04"/>
    <p:restoredTop sz="94632"/>
  </p:normalViewPr>
  <p:slideViewPr>
    <p:cSldViewPr snapToGrid="0" snapToObjects="1">
      <p:cViewPr>
        <p:scale>
          <a:sx n="66" d="100"/>
          <a:sy n="66" d="100"/>
        </p:scale>
        <p:origin x="-576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jpeg"/><Relationship Id="rId7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6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1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6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学生活动ppt_画板 1 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329525" cy="11432540"/>
          </a:xfrm>
          <a:prstGeom prst="rect">
            <a:avLst/>
          </a:prstGeom>
        </p:spPr>
      </p:pic>
      <p:sp>
        <p:nvSpPr>
          <p:cNvPr id="14" name="textbox 12"/>
          <p:cNvSpPr/>
          <p:nvPr/>
        </p:nvSpPr>
        <p:spPr>
          <a:xfrm rot="21600000">
            <a:off x="1108330" y="3615883"/>
            <a:ext cx="18112864" cy="1402531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indent="12700" algn="ctr" rtl="0" eaLnBrk="0">
              <a:lnSpc>
                <a:spcPct val="79000"/>
              </a:lnSpc>
            </a:pPr>
            <a:r>
              <a:rPr sz="9300" b="1" spc="40" dirty="0">
                <a:solidFill>
                  <a:srgbClr val="FFFFFF">
                    <a:alpha val="10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北京林业大学</a:t>
            </a:r>
            <a:r>
              <a:rPr lang="zh-CN" sz="9300" b="1" spc="40" dirty="0">
                <a:solidFill>
                  <a:srgbClr val="FFFFFF">
                    <a:alpha val="10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活动</a:t>
            </a:r>
            <a:r>
              <a:rPr sz="9300" b="1" spc="30" dirty="0">
                <a:solidFill>
                  <a:srgbClr val="FFFFFF">
                    <a:alpha val="10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PPT</a:t>
            </a:r>
            <a:r>
              <a:rPr sz="9300" b="1" spc="40" dirty="0">
                <a:solidFill>
                  <a:srgbClr val="FFFFFF">
                    <a:alpha val="10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使用</a:t>
            </a:r>
            <a:r>
              <a:rPr sz="9300" b="1" spc="20" dirty="0">
                <a:solidFill>
                  <a:srgbClr val="FFFFFF">
                    <a:alpha val="10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模</a:t>
            </a:r>
            <a:r>
              <a:rPr sz="9300" b="1" spc="0" dirty="0">
                <a:solidFill>
                  <a:srgbClr val="FFFFFF">
                    <a:alpha val="10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版</a:t>
            </a:r>
            <a:endParaRPr lang="en-US" altLang="en-US" sz="9300" b="1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40065" y="6838950"/>
            <a:ext cx="4689475" cy="2513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汇报人：代用名</a:t>
            </a:r>
          </a:p>
          <a:p>
            <a:pPr algn="ctr">
              <a:lnSpc>
                <a:spcPct val="20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组织：此处填入内容</a:t>
            </a:r>
          </a:p>
          <a:p>
            <a:pPr algn="ctr">
              <a:lnSpc>
                <a:spcPct val="20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职务：此处填入内容</a:t>
            </a:r>
          </a:p>
        </p:txBody>
      </p:sp>
      <p:sp>
        <p:nvSpPr>
          <p:cNvPr id="2" name="矩形 1"/>
          <p:cNvSpPr/>
          <p:nvPr/>
        </p:nvSpPr>
        <p:spPr>
          <a:xfrm>
            <a:off x="1751592" y="4776919"/>
            <a:ext cx="16826340" cy="1062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7315" algn="ctr" eaLnBrk="0">
              <a:lnSpc>
                <a:spcPts val="8925"/>
              </a:lnSpc>
            </a:pPr>
            <a:r>
              <a:rPr lang="en-US" altLang="zh-CN" sz="3600" cap="all" spc="3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PPT</a:t>
            </a:r>
            <a:r>
              <a:rPr lang="en-US" altLang="zh-CN" sz="3600" cap="all" spc="2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 </a:t>
            </a:r>
            <a:r>
              <a:rPr lang="en-US" altLang="zh-CN" sz="3600" cap="all" spc="3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usage</a:t>
            </a:r>
            <a:r>
              <a:rPr lang="en-US" altLang="zh-CN" sz="3600" cap="all" spc="2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 t</a:t>
            </a:r>
            <a:r>
              <a:rPr lang="en-US" altLang="zh-CN" sz="3600" cap="all" spc="3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e</a:t>
            </a:r>
            <a:r>
              <a:rPr lang="en-US" altLang="zh-CN" sz="3600" cap="all" spc="4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m</a:t>
            </a:r>
            <a:r>
              <a:rPr lang="en-US" altLang="zh-CN" sz="3600" cap="all" spc="3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p</a:t>
            </a:r>
            <a:r>
              <a:rPr lang="en-US" altLang="zh-CN" sz="3600" cap="all" spc="1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l</a:t>
            </a:r>
            <a:r>
              <a:rPr lang="en-US" altLang="zh-CN" sz="3600" cap="all" spc="3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a</a:t>
            </a:r>
            <a:r>
              <a:rPr lang="en-US" altLang="zh-CN" sz="3600" cap="all" spc="2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t</a:t>
            </a:r>
            <a:r>
              <a:rPr lang="en-US" altLang="zh-CN" sz="3600" cap="all" spc="3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e</a:t>
            </a:r>
            <a:r>
              <a:rPr lang="en-US" altLang="zh-CN" sz="3600" cap="all" spc="2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 </a:t>
            </a:r>
            <a:r>
              <a:rPr lang="en-US" altLang="zh-CN" sz="3600" cap="all" spc="3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o</a:t>
            </a:r>
            <a:r>
              <a:rPr lang="en-US" altLang="zh-CN" sz="3600" cap="all" spc="2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f </a:t>
            </a:r>
            <a:r>
              <a:rPr lang="en-US" altLang="zh-CN" sz="3600" cap="all" spc="3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Be</a:t>
            </a:r>
            <a:r>
              <a:rPr lang="en-US" altLang="zh-CN" sz="3600" cap="all" spc="1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iji</a:t>
            </a:r>
            <a:r>
              <a:rPr lang="en-US" altLang="zh-CN" sz="3600" cap="all" spc="3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ng</a:t>
            </a:r>
            <a:r>
              <a:rPr lang="en-US" altLang="zh-CN" sz="3600" cap="all" spc="2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 </a:t>
            </a:r>
            <a:r>
              <a:rPr lang="en-US" altLang="zh-CN" sz="3600" cap="all" spc="3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Fo</a:t>
            </a:r>
            <a:r>
              <a:rPr lang="en-US" altLang="zh-CN" sz="3600" cap="all" spc="2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r</a:t>
            </a:r>
            <a:r>
              <a:rPr lang="en-US" altLang="zh-CN" sz="3600" cap="all" spc="3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es</a:t>
            </a:r>
            <a:r>
              <a:rPr lang="en-US" altLang="zh-CN" sz="3600" cap="all" spc="2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tr</a:t>
            </a:r>
            <a:r>
              <a:rPr lang="en-US" altLang="zh-CN" sz="3600" cap="all" spc="3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y</a:t>
            </a:r>
            <a:r>
              <a:rPr lang="en-US" altLang="zh-CN" sz="3600" cap="all" spc="2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 </a:t>
            </a:r>
            <a:r>
              <a:rPr lang="en-US" altLang="zh-CN" sz="3600" cap="all" spc="4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U</a:t>
            </a:r>
            <a:r>
              <a:rPr lang="en-US" altLang="zh-CN" sz="3600" cap="all" spc="3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n</a:t>
            </a:r>
            <a:r>
              <a:rPr lang="en-US" altLang="zh-CN" sz="3600" cap="all" spc="10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i</a:t>
            </a:r>
            <a:r>
              <a:rPr lang="en-US" altLang="zh-CN" sz="3600" cap="all" spc="15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v</a:t>
            </a:r>
            <a:r>
              <a:rPr lang="en-US" altLang="zh-CN" sz="3600" cap="all" dirty="0">
                <a:solidFill>
                  <a:srgbClr val="FFFFFF">
                    <a:alpha val="100000"/>
                  </a:srgb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ersity</a:t>
            </a:r>
            <a:endParaRPr lang="en-US" altLang="en-US" sz="3600" cap="all" dirty="0">
              <a:latin typeface="Montserrat Regular" panose="00000300000000000000" charset="0"/>
              <a:cs typeface="Montserrat Regular" panose="00000300000000000000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966448" y="1969008"/>
            <a:ext cx="5129784" cy="1018032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/>
            <a:r>
              <a:rPr lang="zh-TW" sz="4100" dirty="0">
                <a:solidFill>
                  <a:srgbClr val="006335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目录信息</a:t>
            </a:r>
            <a:endParaRPr lang="zh-TW" sz="4100" b="1" dirty="0">
              <a:solidFill>
                <a:srgbClr val="006335"/>
              </a:solidFill>
              <a:latin typeface="MingLiU"/>
              <a:ea typeface="MingLiU"/>
            </a:endParaRPr>
          </a:p>
          <a:p>
            <a:pPr indent="0"/>
            <a:r>
              <a:rPr lang="en-US" sz="3200" dirty="0">
                <a:solidFill>
                  <a:srgbClr val="006335"/>
                </a:solidFill>
                <a:latin typeface="Montserrat Regular" panose="00000300000000000000" charset="0"/>
                <a:cs typeface="Montserrat Regular" panose="00000300000000000000" charset="0"/>
              </a:rPr>
              <a:t>CATALOG INFORMATION</a:t>
            </a:r>
          </a:p>
        </p:txBody>
      </p:sp>
      <p:sp>
        <p:nvSpPr>
          <p:cNvPr id="7" name="矩形 6"/>
          <p:cNvSpPr/>
          <p:nvPr/>
        </p:nvSpPr>
        <p:spPr>
          <a:xfrm>
            <a:off x="11966448" y="4187952"/>
            <a:ext cx="5129784" cy="1018032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>
              <a:spcAft>
                <a:spcPts val="140"/>
              </a:spcAft>
            </a:pPr>
            <a:r>
              <a:rPr lang="zh-TW" sz="4100">
                <a:solidFill>
                  <a:srgbClr val="006335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目录信息</a:t>
            </a:r>
            <a:endParaRPr lang="zh-TW" sz="4100" b="1">
              <a:solidFill>
                <a:srgbClr val="006335"/>
              </a:solidFill>
              <a:latin typeface="MingLiU"/>
              <a:ea typeface="MingLiU"/>
            </a:endParaRPr>
          </a:p>
          <a:p>
            <a:pPr indent="0"/>
            <a:r>
              <a:rPr lang="en-US" sz="3200">
                <a:solidFill>
                  <a:srgbClr val="006335"/>
                </a:solidFill>
                <a:latin typeface="Montserrat Regular" panose="00000300000000000000" charset="0"/>
                <a:cs typeface="Montserrat Regular" panose="00000300000000000000" charset="0"/>
              </a:rPr>
              <a:t>CATALOG INFORMATION</a:t>
            </a:r>
          </a:p>
        </p:txBody>
      </p:sp>
      <p:sp>
        <p:nvSpPr>
          <p:cNvPr id="9" name="矩形 8"/>
          <p:cNvSpPr/>
          <p:nvPr/>
        </p:nvSpPr>
        <p:spPr>
          <a:xfrm>
            <a:off x="11963400" y="6345936"/>
            <a:ext cx="5129784" cy="1018032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>
              <a:spcAft>
                <a:spcPts val="140"/>
              </a:spcAft>
            </a:pPr>
            <a:r>
              <a:rPr lang="zh-TW" sz="4100">
                <a:solidFill>
                  <a:srgbClr val="006335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目录信息</a:t>
            </a:r>
            <a:endParaRPr lang="zh-TW" sz="4100" b="1">
              <a:solidFill>
                <a:srgbClr val="006335"/>
              </a:solidFill>
              <a:latin typeface="MingLiU"/>
              <a:ea typeface="MingLiU"/>
            </a:endParaRPr>
          </a:p>
          <a:p>
            <a:pPr algn="l"/>
            <a:r>
              <a:rPr lang="en-US" sz="3200">
                <a:solidFill>
                  <a:srgbClr val="006335"/>
                </a:solidFill>
                <a:latin typeface="Montserrat Regular" panose="00000300000000000000" charset="0"/>
                <a:cs typeface="Montserrat Regular" panose="00000300000000000000" charset="0"/>
              </a:rPr>
              <a:t>CATALOG INFORMATION</a:t>
            </a:r>
          </a:p>
        </p:txBody>
      </p:sp>
      <p:sp>
        <p:nvSpPr>
          <p:cNvPr id="11" name="矩形 10"/>
          <p:cNvSpPr/>
          <p:nvPr/>
        </p:nvSpPr>
        <p:spPr>
          <a:xfrm>
            <a:off x="11963400" y="8513064"/>
            <a:ext cx="5129784" cy="1018032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>
              <a:spcAft>
                <a:spcPts val="140"/>
              </a:spcAft>
            </a:pPr>
            <a:r>
              <a:rPr lang="zh-TW" sz="4100">
                <a:solidFill>
                  <a:srgbClr val="006335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目录信息</a:t>
            </a:r>
            <a:endParaRPr lang="zh-TW" sz="4100" b="1">
              <a:solidFill>
                <a:srgbClr val="006335"/>
              </a:solidFill>
              <a:latin typeface="MingLiU"/>
              <a:ea typeface="MingLiU"/>
            </a:endParaRPr>
          </a:p>
          <a:p>
            <a:pPr algn="l"/>
            <a:r>
              <a:rPr lang="en-US" sz="3200">
                <a:solidFill>
                  <a:srgbClr val="006335"/>
                </a:solidFill>
                <a:latin typeface="Montserrat Regular" panose="00000300000000000000" charset="0"/>
                <a:cs typeface="Montserrat Regular" panose="00000300000000000000" charset="0"/>
              </a:rPr>
              <a:t>CATALOG INFORMATION</a:t>
            </a:r>
          </a:p>
        </p:txBody>
      </p:sp>
      <p:pic>
        <p:nvPicPr>
          <p:cNvPr id="12" name="图片 11" descr="学生活动ppt的副本-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96605" cy="11463020"/>
          </a:xfrm>
          <a:prstGeom prst="rect">
            <a:avLst/>
          </a:prstGeom>
        </p:spPr>
      </p:pic>
      <p:sp>
        <p:nvSpPr>
          <p:cNvPr id="14" name="textbox 12"/>
          <p:cNvSpPr/>
          <p:nvPr/>
        </p:nvSpPr>
        <p:spPr>
          <a:xfrm rot="21600000">
            <a:off x="2341880" y="8012696"/>
            <a:ext cx="15646400" cy="20866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indent="12700" algn="l" rtl="0" eaLnBrk="0">
              <a:lnSpc>
                <a:spcPct val="79000"/>
              </a:lnSpc>
            </a:pPr>
            <a:r>
              <a:rPr lang="zh-CN" sz="7700" spc="40" dirty="0">
                <a:solidFill>
                  <a:schemeClr val="bg1">
                    <a:alpha val="100000"/>
                  </a:schemeClr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目录</a:t>
            </a:r>
            <a:endParaRPr lang="en-US" altLang="en-US" sz="7700" dirty="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pPr indent="107315" algn="l" rtl="0" eaLnBrk="0">
              <a:lnSpc>
                <a:spcPts val="8925"/>
              </a:lnSpc>
            </a:pPr>
            <a:r>
              <a:rPr lang="en-US" sz="4800" spc="30" dirty="0">
                <a:solidFill>
                  <a:schemeClr val="bg1">
                    <a:alpha val="100000"/>
                  </a:scheme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CATALOCUE</a:t>
            </a:r>
          </a:p>
        </p:txBody>
      </p:sp>
      <p:pic>
        <p:nvPicPr>
          <p:cNvPr id="13" name="图片 12" descr="学生活动ppt的副本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960" y="1969135"/>
            <a:ext cx="460375" cy="1128395"/>
          </a:xfrm>
          <a:prstGeom prst="rect">
            <a:avLst/>
          </a:prstGeom>
        </p:spPr>
      </p:pic>
      <p:pic>
        <p:nvPicPr>
          <p:cNvPr id="15" name="图片 14" descr="学生活动ppt的副本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1150" y="4188460"/>
            <a:ext cx="829310" cy="1094740"/>
          </a:xfrm>
          <a:prstGeom prst="rect">
            <a:avLst/>
          </a:prstGeom>
        </p:spPr>
      </p:pic>
      <p:pic>
        <p:nvPicPr>
          <p:cNvPr id="16" name="图片 15" descr="学生活动ppt的副本-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1150" y="6388735"/>
            <a:ext cx="796290" cy="1062990"/>
          </a:xfrm>
          <a:prstGeom prst="rect">
            <a:avLst/>
          </a:prstGeom>
        </p:spPr>
      </p:pic>
      <p:pic>
        <p:nvPicPr>
          <p:cNvPr id="17" name="图片 16" descr="学生活动ppt的副本-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4955" y="8515985"/>
            <a:ext cx="902335" cy="112204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学生活动ppt的副本-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0"/>
            <a:ext cx="20349845" cy="1144778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3903980" y="3735070"/>
            <a:ext cx="2291715" cy="2291715"/>
          </a:xfrm>
          <a:prstGeom prst="ellipse">
            <a:avLst/>
          </a:prstGeom>
          <a:gradFill>
            <a:gsLst>
              <a:gs pos="0">
                <a:srgbClr val="45866D"/>
              </a:gs>
              <a:gs pos="100000">
                <a:srgbClr val="406FA2"/>
              </a:gs>
            </a:gsLst>
            <a:lin ang="0" scaled="0"/>
          </a:gradFill>
          <a:ln w="1905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019417" y="5454269"/>
            <a:ext cx="7232904" cy="539496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en-US" sz="5400" dirty="0">
                <a:solidFill>
                  <a:srgbClr val="006335"/>
                </a:solidFill>
                <a:latin typeface="Montserrat Regular" panose="00000300000000000000" charset="0"/>
                <a:ea typeface="思源黑体 Medium" panose="020B0600000000000000" charset="-122"/>
                <a:cs typeface="Montserrat Regular" panose="00000300000000000000" charset="0"/>
              </a:rPr>
              <a:t>TITLE INFORMATION</a:t>
            </a:r>
          </a:p>
        </p:txBody>
      </p:sp>
      <p:sp>
        <p:nvSpPr>
          <p:cNvPr id="8" name="矩形 7"/>
          <p:cNvSpPr/>
          <p:nvPr/>
        </p:nvSpPr>
        <p:spPr>
          <a:xfrm>
            <a:off x="6861048" y="8125968"/>
            <a:ext cx="7391400" cy="804672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>
              <a:lnSpc>
                <a:spcPts val="3815"/>
              </a:lnSpc>
            </a:pPr>
            <a:r>
              <a:rPr lang="zh-TW" sz="2300">
                <a:solidFill>
                  <a:srgbClr val="221815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请在此添加您的文字内容，请在此添加您的文字内容。请 在此添加您的文字内容,请在此添加您的文字内容。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861175" y="3929380"/>
            <a:ext cx="51238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标题信息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472739" y="3735119"/>
            <a:ext cx="1154197" cy="2183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3600">
                <a:solidFill>
                  <a:schemeClr val="bg1"/>
                </a:solidFill>
                <a:latin typeface="BFU" charset="0"/>
                <a:ea typeface="思源黑体 CN Normal" panose="020B0400000000000000" charset="-122"/>
                <a:cs typeface="BFU" charset="0"/>
              </a:rPr>
              <a:t>1</a:t>
            </a:r>
            <a:endParaRPr kumimoji="1" lang="en-US" altLang="zh-CN" sz="13600" dirty="0">
              <a:solidFill>
                <a:schemeClr val="bg1"/>
              </a:solidFill>
              <a:latin typeface="BFU" charset="0"/>
              <a:ea typeface="思源黑体 CN Normal" panose="020B0400000000000000" charset="-122"/>
              <a:cs typeface="BFU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学生活动ppt的副本-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4975" cy="115169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824" y="2679192"/>
            <a:ext cx="9189720" cy="61417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057888" y="697992"/>
            <a:ext cx="7373112" cy="77724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5018405" indent="0" algn="r">
              <a:lnSpc>
                <a:spcPts val="3240"/>
              </a:lnSpc>
            </a:pPr>
            <a:r>
              <a:rPr lang="zh-TW" sz="2900">
                <a:solidFill>
                  <a:srgbClr val="006335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此处添加标题</a:t>
            </a:r>
          </a:p>
          <a:p>
            <a:pPr indent="0" algn="r">
              <a:lnSpc>
                <a:spcPts val="3240"/>
              </a:lnSpc>
            </a:pPr>
            <a:r>
              <a:rPr lang="zh-TW" sz="2000">
                <a:solidFill>
                  <a:srgbClr val="006335"/>
                </a:solidFill>
                <a:latin typeface="思源黑体 Regular" panose="020B0500000000000000" charset="-122"/>
                <a:ea typeface="思源黑体 Regular" panose="020B0500000000000000" charset="-122"/>
              </a:rPr>
              <a:t>在此输入输入替换内容</a:t>
            </a:r>
          </a:p>
        </p:txBody>
      </p:sp>
      <p:sp>
        <p:nvSpPr>
          <p:cNvPr id="4" name="矩形 3"/>
          <p:cNvSpPr/>
          <p:nvPr/>
        </p:nvSpPr>
        <p:spPr>
          <a:xfrm>
            <a:off x="12057888" y="2648712"/>
            <a:ext cx="7373112" cy="6160008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/>
            <a:r>
              <a:rPr lang="en-US" altLang="zh-CN" sz="4900" b="1" dirty="0">
                <a:solidFill>
                  <a:srgbClr val="006335"/>
                </a:solidFill>
                <a:latin typeface="Arial" panose="020B0604020202020204"/>
              </a:rPr>
              <a:t>E</a:t>
            </a:r>
            <a:r>
              <a:rPr lang="en-US" sz="4900" b="1" dirty="0">
                <a:solidFill>
                  <a:srgbClr val="006335"/>
                </a:solidFill>
                <a:latin typeface="Arial" panose="020B0604020202020204"/>
              </a:rPr>
              <a:t>NTER HERE</a:t>
            </a:r>
          </a:p>
          <a:p>
            <a:pPr indent="0">
              <a:spcAft>
                <a:spcPts val="6020"/>
              </a:spcAft>
            </a:pPr>
            <a:r>
              <a:rPr lang="zh-TW" sz="3400" dirty="0">
                <a:solidFill>
                  <a:srgbClr val="040000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标题内容</a:t>
            </a:r>
            <a:endParaRPr lang="zh-TW" sz="3400" dirty="0">
              <a:solidFill>
                <a:srgbClr val="040000"/>
              </a:solidFill>
              <a:latin typeface="MingLiU"/>
              <a:ea typeface="MingLiU"/>
            </a:endParaRPr>
          </a:p>
          <a:p>
            <a:pPr indent="0" algn="just">
              <a:lnSpc>
                <a:spcPts val="3800"/>
              </a:lnSpc>
            </a:pPr>
            <a:r>
              <a:rPr lang="zh-TW" sz="2300" dirty="0">
                <a:solidFill>
                  <a:srgbClr val="221815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请在此添加您的文字内容，请在此添加您的文字内容。请在此添加您的文字内容，请在此添加您的文字内容。请在此添加您的文字内 容，请在此添加您的文字内容。请在此添加您 的文字内容，请在此添加您的文字内容。请在 此添加您的文字内容，请在此添加您的文字内容。请在此添加您的文字内容，请在此添加您的文字内容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694525" y="130238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248" y="3304032"/>
            <a:ext cx="740664" cy="17922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432" y="1240536"/>
            <a:ext cx="9384792" cy="48676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360" y="6303264"/>
            <a:ext cx="3221736" cy="32247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5784" y="6288024"/>
            <a:ext cx="3819144" cy="380085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865844" y="5431536"/>
            <a:ext cx="2073946" cy="780288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r">
              <a:spcAft>
                <a:spcPts val="420"/>
              </a:spcAft>
            </a:pPr>
            <a:r>
              <a:rPr lang="zh-TW" sz="2400" dirty="0">
                <a:solidFill>
                  <a:srgbClr val="006335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此处输入内容</a:t>
            </a:r>
            <a:endParaRPr lang="zh-TW" sz="2400" b="1" dirty="0">
              <a:solidFill>
                <a:srgbClr val="006335"/>
              </a:solidFill>
              <a:latin typeface="MingLiU"/>
              <a:ea typeface="MingLiU"/>
            </a:endParaRPr>
          </a:p>
          <a:p>
            <a:pPr indent="0" algn="r"/>
            <a:r>
              <a:rPr lang="en-US" sz="2500" dirty="0">
                <a:solidFill>
                  <a:srgbClr val="3E3A39"/>
                </a:solidFill>
                <a:latin typeface="Arial" panose="020B0604020202020204"/>
              </a:rPr>
              <a:t>ENTER HERE</a:t>
            </a:r>
          </a:p>
        </p:txBody>
      </p:sp>
      <p:sp>
        <p:nvSpPr>
          <p:cNvPr id="14" name="矩形 13"/>
          <p:cNvSpPr/>
          <p:nvPr/>
        </p:nvSpPr>
        <p:spPr>
          <a:xfrm>
            <a:off x="12057888" y="697992"/>
            <a:ext cx="7373112" cy="77724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5018405" indent="0" algn="r">
              <a:lnSpc>
                <a:spcPts val="3240"/>
              </a:lnSpc>
            </a:pPr>
            <a:r>
              <a:rPr lang="zh-TW" sz="2900">
                <a:solidFill>
                  <a:srgbClr val="006335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此处添加标题</a:t>
            </a:r>
          </a:p>
          <a:p>
            <a:pPr indent="0" algn="r">
              <a:lnSpc>
                <a:spcPts val="3240"/>
              </a:lnSpc>
            </a:pPr>
            <a:r>
              <a:rPr lang="zh-TW" sz="2000">
                <a:solidFill>
                  <a:srgbClr val="006335"/>
                </a:solidFill>
                <a:latin typeface="思源黑体 Regular" panose="020B0500000000000000" charset="-122"/>
                <a:ea typeface="思源黑体 Regular" panose="020B0500000000000000" charset="-122"/>
              </a:rPr>
              <a:t>在此输入输入替换内容</a:t>
            </a:r>
          </a:p>
        </p:txBody>
      </p:sp>
      <p:pic>
        <p:nvPicPr>
          <p:cNvPr id="15" name="图片 14" descr="学生活动ppt的副本-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488565" cy="11468735"/>
          </a:xfrm>
          <a:prstGeom prst="rect">
            <a:avLst/>
          </a:prstGeom>
        </p:spPr>
      </p:pic>
      <p:pic>
        <p:nvPicPr>
          <p:cNvPr id="16" name="图片 15" descr="学生活动ppt的副本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39490" y="3608705"/>
            <a:ext cx="1256030" cy="1657350"/>
          </a:xfrm>
          <a:prstGeom prst="rect">
            <a:avLst/>
          </a:prstGeom>
        </p:spPr>
      </p:pic>
      <p:pic>
        <p:nvPicPr>
          <p:cNvPr id="17" name="图片 16" descr="学生活动ppt的副本-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3809" y="7632065"/>
            <a:ext cx="1256665" cy="1677035"/>
          </a:xfrm>
          <a:prstGeom prst="rect">
            <a:avLst/>
          </a:prstGeom>
        </p:spPr>
      </p:pic>
      <p:pic>
        <p:nvPicPr>
          <p:cNvPr id="18" name="图片 17" descr="学生活动ppt的副本-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9790" y="7282815"/>
            <a:ext cx="1423670" cy="177101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5200650" y="9308846"/>
            <a:ext cx="2126869" cy="780288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r">
              <a:spcAft>
                <a:spcPts val="420"/>
              </a:spcAft>
            </a:pPr>
            <a:r>
              <a:rPr lang="zh-TW" sz="2400" dirty="0">
                <a:solidFill>
                  <a:srgbClr val="006335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此处输入内容</a:t>
            </a:r>
            <a:endParaRPr lang="zh-TW" sz="2400" b="1" dirty="0">
              <a:solidFill>
                <a:srgbClr val="006335"/>
              </a:solidFill>
              <a:latin typeface="MingLiU"/>
              <a:ea typeface="MingLiU"/>
            </a:endParaRPr>
          </a:p>
          <a:p>
            <a:pPr indent="0" algn="r"/>
            <a:r>
              <a:rPr lang="en-US" altLang="zh-CN" sz="2500" dirty="0">
                <a:solidFill>
                  <a:srgbClr val="3E3A39"/>
                </a:solidFill>
                <a:latin typeface="Arial" panose="020B0604020202020204"/>
              </a:rPr>
              <a:t>E</a:t>
            </a:r>
            <a:r>
              <a:rPr lang="en-US" sz="2500" dirty="0">
                <a:solidFill>
                  <a:srgbClr val="3E3A39"/>
                </a:solidFill>
                <a:latin typeface="Arial" panose="020B0604020202020204"/>
              </a:rPr>
              <a:t>NTER HERE</a:t>
            </a:r>
          </a:p>
        </p:txBody>
      </p:sp>
      <p:sp>
        <p:nvSpPr>
          <p:cNvPr id="20" name="矩形 19"/>
          <p:cNvSpPr/>
          <p:nvPr/>
        </p:nvSpPr>
        <p:spPr>
          <a:xfrm>
            <a:off x="16239743" y="5431536"/>
            <a:ext cx="2126869" cy="780288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l">
              <a:spcAft>
                <a:spcPts val="420"/>
              </a:spcAft>
            </a:pPr>
            <a:r>
              <a:rPr lang="zh-TW" sz="2400" dirty="0">
                <a:solidFill>
                  <a:srgbClr val="006335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此处输入内容</a:t>
            </a:r>
            <a:endParaRPr lang="zh-TW" sz="2400" b="1" dirty="0">
              <a:solidFill>
                <a:srgbClr val="006335"/>
              </a:solidFill>
              <a:latin typeface="MingLiU"/>
              <a:ea typeface="MingLiU"/>
            </a:endParaRPr>
          </a:p>
          <a:p>
            <a:pPr indent="0" algn="l"/>
            <a:r>
              <a:rPr lang="en-US" altLang="zh-CN" sz="2500" dirty="0">
                <a:solidFill>
                  <a:srgbClr val="3E3A39"/>
                </a:solidFill>
                <a:latin typeface="Arial" panose="020B0604020202020204"/>
              </a:rPr>
              <a:t>E</a:t>
            </a:r>
            <a:r>
              <a:rPr lang="en-US" sz="2500" dirty="0">
                <a:solidFill>
                  <a:srgbClr val="3E3A39"/>
                </a:solidFill>
                <a:latin typeface="Arial" panose="020B0604020202020204"/>
              </a:rPr>
              <a:t>NTER HERE</a:t>
            </a:r>
          </a:p>
        </p:txBody>
      </p:sp>
      <p:sp>
        <p:nvSpPr>
          <p:cNvPr id="21" name="矩形 20"/>
          <p:cNvSpPr/>
          <p:nvPr/>
        </p:nvSpPr>
        <p:spPr>
          <a:xfrm>
            <a:off x="15552420" y="9632061"/>
            <a:ext cx="2126869" cy="780288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l">
              <a:spcAft>
                <a:spcPts val="420"/>
              </a:spcAft>
            </a:pPr>
            <a:r>
              <a:rPr lang="zh-TW" sz="2400" dirty="0">
                <a:solidFill>
                  <a:srgbClr val="006335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此处输入内容</a:t>
            </a:r>
            <a:endParaRPr lang="zh-TW" sz="2400" b="1" dirty="0">
              <a:solidFill>
                <a:srgbClr val="006335"/>
              </a:solidFill>
              <a:latin typeface="MingLiU"/>
              <a:ea typeface="MingLiU"/>
            </a:endParaRPr>
          </a:p>
          <a:p>
            <a:pPr indent="0" algn="l"/>
            <a:r>
              <a:rPr lang="en-US" altLang="zh-CN" sz="2500" dirty="0">
                <a:solidFill>
                  <a:srgbClr val="3E3A39"/>
                </a:solidFill>
                <a:latin typeface="Arial" panose="020B0604020202020204"/>
              </a:rPr>
              <a:t>E</a:t>
            </a:r>
            <a:r>
              <a:rPr lang="en-US" sz="2500" dirty="0">
                <a:solidFill>
                  <a:srgbClr val="3E3A39"/>
                </a:solidFill>
                <a:latin typeface="Arial" panose="020B0604020202020204"/>
              </a:rPr>
              <a:t>NTER HERE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l="43345" r="26998"/>
          <a:stretch>
            <a:fillRect/>
          </a:stretch>
        </p:blipFill>
        <p:spPr>
          <a:xfrm>
            <a:off x="0" y="0"/>
            <a:ext cx="5148000" cy="12277900"/>
          </a:xfrm>
          <a:prstGeom prst="rect">
            <a:avLst/>
          </a:prstGeom>
        </p:spPr>
      </p:pic>
      <p:sp>
        <p:nvSpPr>
          <p:cNvPr id="3" name="椭圆 2"/>
          <p:cNvSpPr/>
          <p:nvPr>
            <p:custDataLst>
              <p:tags r:id="rId1"/>
            </p:custDataLst>
          </p:nvPr>
        </p:nvSpPr>
        <p:spPr>
          <a:xfrm>
            <a:off x="4373563" y="1804035"/>
            <a:ext cx="1478280" cy="1478280"/>
          </a:xfrm>
          <a:prstGeom prst="ellipse">
            <a:avLst/>
          </a:prstGeom>
          <a:gradFill>
            <a:gsLst>
              <a:gs pos="0">
                <a:srgbClr val="45866D"/>
              </a:gs>
              <a:gs pos="100000">
                <a:srgbClr val="406FA2"/>
              </a:gs>
            </a:gsLst>
            <a:lin ang="0" scaled="0"/>
          </a:gradFill>
          <a:ln w="1270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4373563" y="3898900"/>
            <a:ext cx="1478280" cy="1478280"/>
          </a:xfrm>
          <a:prstGeom prst="ellipse">
            <a:avLst/>
          </a:prstGeom>
          <a:gradFill>
            <a:gsLst>
              <a:gs pos="0">
                <a:srgbClr val="45866D"/>
              </a:gs>
              <a:gs pos="100000">
                <a:srgbClr val="406FA2"/>
              </a:gs>
            </a:gsLst>
            <a:lin ang="0" scaled="0"/>
          </a:gradFill>
          <a:ln w="1270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>
            <a:off x="4373563" y="5993765"/>
            <a:ext cx="1478280" cy="1478280"/>
          </a:xfrm>
          <a:prstGeom prst="ellipse">
            <a:avLst/>
          </a:prstGeom>
          <a:gradFill>
            <a:gsLst>
              <a:gs pos="0">
                <a:srgbClr val="45866D"/>
              </a:gs>
              <a:gs pos="100000">
                <a:srgbClr val="406FA2"/>
              </a:gs>
            </a:gsLst>
            <a:lin ang="0" scaled="0"/>
          </a:gradFill>
          <a:ln w="1270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4"/>
            </p:custDataLst>
          </p:nvPr>
        </p:nvSpPr>
        <p:spPr>
          <a:xfrm>
            <a:off x="4373563" y="8088630"/>
            <a:ext cx="1478280" cy="1478280"/>
          </a:xfrm>
          <a:prstGeom prst="ellipse">
            <a:avLst/>
          </a:prstGeom>
          <a:gradFill>
            <a:gsLst>
              <a:gs pos="0">
                <a:srgbClr val="45866D"/>
              </a:gs>
              <a:gs pos="100000">
                <a:srgbClr val="406FA2"/>
              </a:gs>
            </a:gsLst>
            <a:lin ang="0" scaled="0"/>
          </a:gradFill>
          <a:ln w="1270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914509" y="8330057"/>
            <a:ext cx="6470904" cy="128016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3815"/>
              </a:lnSpc>
            </a:pPr>
            <a:r>
              <a:rPr lang="zh-TW" sz="2300">
                <a:solidFill>
                  <a:srgbClr val="221815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请在此添加您的文字内容，请在此添加您的文字 内容。请在此添加您的文字内容，请在此添加您的 文字内容。</a:t>
            </a:r>
          </a:p>
        </p:txBody>
      </p:sp>
      <p:sp>
        <p:nvSpPr>
          <p:cNvPr id="7" name="矩形 6"/>
          <p:cNvSpPr/>
          <p:nvPr/>
        </p:nvSpPr>
        <p:spPr>
          <a:xfrm>
            <a:off x="9914509" y="6131052"/>
            <a:ext cx="6470904" cy="128016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3815"/>
              </a:lnSpc>
            </a:pPr>
            <a:r>
              <a:rPr lang="zh-TW" sz="2300">
                <a:solidFill>
                  <a:srgbClr val="221815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请在此添加您的文字内容，请在此添加您的文字 内容。请在此添加您的文字内容，请在此添加您的 文字内容。</a:t>
            </a:r>
          </a:p>
        </p:txBody>
      </p:sp>
      <p:sp>
        <p:nvSpPr>
          <p:cNvPr id="8" name="矩形 7"/>
          <p:cNvSpPr/>
          <p:nvPr/>
        </p:nvSpPr>
        <p:spPr>
          <a:xfrm>
            <a:off x="9914509" y="3932047"/>
            <a:ext cx="6470904" cy="128016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3815"/>
              </a:lnSpc>
            </a:pPr>
            <a:r>
              <a:rPr lang="zh-TW" sz="2300">
                <a:solidFill>
                  <a:srgbClr val="221815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请在此添加您的文字内容，请在此添加您的文字 内容。请在此添加您的文字内容，请在此添加您的 文字内容。</a:t>
            </a:r>
          </a:p>
        </p:txBody>
      </p:sp>
      <p:sp>
        <p:nvSpPr>
          <p:cNvPr id="9" name="矩形 8"/>
          <p:cNvSpPr/>
          <p:nvPr/>
        </p:nvSpPr>
        <p:spPr>
          <a:xfrm>
            <a:off x="9914509" y="1733042"/>
            <a:ext cx="6470904" cy="128016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3815"/>
              </a:lnSpc>
            </a:pPr>
            <a:r>
              <a:rPr lang="zh-TW" sz="2300">
                <a:solidFill>
                  <a:srgbClr val="221815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请在此添加您的文字内容，请在此添加您的文字 内容。请在此添加您的文字内容，请在此添加您的 文字内容。</a:t>
            </a:r>
          </a:p>
        </p:txBody>
      </p:sp>
      <p:sp>
        <p:nvSpPr>
          <p:cNvPr id="14" name="矩形 13"/>
          <p:cNvSpPr/>
          <p:nvPr/>
        </p:nvSpPr>
        <p:spPr>
          <a:xfrm>
            <a:off x="12057888" y="697992"/>
            <a:ext cx="7373112" cy="77724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5018405" indent="0" algn="r">
              <a:lnSpc>
                <a:spcPts val="3240"/>
              </a:lnSpc>
            </a:pPr>
            <a:r>
              <a:rPr lang="zh-TW" sz="2900">
                <a:solidFill>
                  <a:srgbClr val="006335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此处添加标题</a:t>
            </a:r>
          </a:p>
          <a:p>
            <a:pPr indent="0" algn="r">
              <a:lnSpc>
                <a:spcPts val="3240"/>
              </a:lnSpc>
            </a:pPr>
            <a:r>
              <a:rPr lang="zh-TW" sz="2000">
                <a:solidFill>
                  <a:srgbClr val="006335"/>
                </a:solidFill>
                <a:latin typeface="思源黑体 Regular" panose="020B0500000000000000" charset="-122"/>
                <a:ea typeface="思源黑体 Regular" panose="020B0500000000000000" charset="-122"/>
              </a:rPr>
              <a:t>在此输入输入替换内容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6004" y="2177542"/>
            <a:ext cx="965200" cy="6604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767916" y="1930380"/>
            <a:ext cx="115419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7600">
                <a:solidFill>
                  <a:schemeClr val="bg1"/>
                </a:solidFill>
                <a:latin typeface="BFU" charset="0"/>
                <a:ea typeface="BFU" charset="0"/>
                <a:cs typeface="BFU" charset="0"/>
              </a:rPr>
              <a:t>1</a:t>
            </a:r>
            <a:endParaRPr kumimoji="1" lang="zh-CN" altLang="en-US" sz="7600" dirty="0">
              <a:solidFill>
                <a:schemeClr val="bg1"/>
              </a:solidFill>
              <a:latin typeface="BFU" charset="0"/>
              <a:ea typeface="BFU" charset="0"/>
              <a:cs typeface="BFU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6004" y="4382603"/>
            <a:ext cx="965200" cy="6604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4663776" y="4038233"/>
            <a:ext cx="1154197" cy="127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7600" dirty="0">
                <a:solidFill>
                  <a:schemeClr val="bg1"/>
                </a:solidFill>
                <a:latin typeface="BFU" charset="0"/>
                <a:ea typeface="BFU" charset="0"/>
                <a:cs typeface="BFU" charset="0"/>
              </a:rPr>
              <a:t>2</a:t>
            </a:r>
            <a:endParaRPr kumimoji="1" lang="zh-CN" altLang="en-US" sz="7600" dirty="0">
              <a:solidFill>
                <a:schemeClr val="bg1"/>
              </a:solidFill>
              <a:latin typeface="BFU" charset="0"/>
              <a:ea typeface="BFU" charset="0"/>
              <a:cs typeface="BFU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6004" y="6505342"/>
            <a:ext cx="965200" cy="66040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663776" y="6145798"/>
            <a:ext cx="1154197" cy="127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7600" dirty="0">
                <a:solidFill>
                  <a:schemeClr val="bg1"/>
                </a:solidFill>
                <a:latin typeface="BFU" charset="0"/>
                <a:ea typeface="BFU" charset="0"/>
                <a:cs typeface="BFU" charset="0"/>
              </a:rPr>
              <a:t>3</a:t>
            </a:r>
            <a:endParaRPr kumimoji="1" lang="zh-CN" altLang="en-US" sz="7600" dirty="0">
              <a:solidFill>
                <a:schemeClr val="bg1"/>
              </a:solidFill>
              <a:latin typeface="BFU" charset="0"/>
              <a:ea typeface="BFU" charset="0"/>
              <a:cs typeface="BFU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6004" y="8663383"/>
            <a:ext cx="965200" cy="6604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663776" y="8253363"/>
            <a:ext cx="1154197" cy="127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7600" dirty="0">
                <a:solidFill>
                  <a:schemeClr val="bg1"/>
                </a:solidFill>
                <a:latin typeface="BFU" charset="0"/>
                <a:ea typeface="BFU" charset="0"/>
                <a:cs typeface="BFU" charset="0"/>
              </a:rPr>
              <a:t>4</a:t>
            </a:r>
            <a:endParaRPr kumimoji="1" lang="zh-CN" altLang="en-US" sz="7600" dirty="0">
              <a:solidFill>
                <a:schemeClr val="bg1"/>
              </a:solidFill>
              <a:latin typeface="BFU" charset="0"/>
              <a:ea typeface="BFU" charset="0"/>
              <a:cs typeface="BFU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>
            <p:custDataLst>
              <p:tags r:id="rId1"/>
            </p:custDataLst>
          </p:nvPr>
        </p:nvSpPr>
        <p:spPr>
          <a:xfrm>
            <a:off x="11793538" y="2111375"/>
            <a:ext cx="948055" cy="948055"/>
          </a:xfrm>
          <a:prstGeom prst="ellipse">
            <a:avLst/>
          </a:prstGeom>
          <a:gradFill>
            <a:gsLst>
              <a:gs pos="0">
                <a:srgbClr val="45866D"/>
              </a:gs>
              <a:gs pos="100000">
                <a:srgbClr val="406FA2"/>
              </a:gs>
            </a:gsLst>
            <a:lin ang="0" scaled="0"/>
          </a:gradFill>
          <a:ln w="1905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2"/>
            </p:custDataLst>
          </p:nvPr>
        </p:nvSpPr>
        <p:spPr>
          <a:xfrm>
            <a:off x="11793538" y="3396615"/>
            <a:ext cx="948055" cy="948055"/>
          </a:xfrm>
          <a:prstGeom prst="ellipse">
            <a:avLst/>
          </a:prstGeom>
          <a:gradFill>
            <a:gsLst>
              <a:gs pos="0">
                <a:srgbClr val="45866D"/>
              </a:gs>
              <a:gs pos="100000">
                <a:srgbClr val="406FA2"/>
              </a:gs>
            </a:gsLst>
            <a:lin ang="0" scaled="0"/>
          </a:gradFill>
          <a:ln w="1905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3"/>
            </p:custDataLst>
          </p:nvPr>
        </p:nvSpPr>
        <p:spPr>
          <a:xfrm>
            <a:off x="11793538" y="4681855"/>
            <a:ext cx="948055" cy="948055"/>
          </a:xfrm>
          <a:prstGeom prst="ellipse">
            <a:avLst/>
          </a:prstGeom>
          <a:gradFill>
            <a:gsLst>
              <a:gs pos="0">
                <a:srgbClr val="45866D"/>
              </a:gs>
              <a:gs pos="100000">
                <a:srgbClr val="406FA2"/>
              </a:gs>
            </a:gsLst>
            <a:lin ang="0" scaled="0"/>
          </a:gradFill>
          <a:ln w="1905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4"/>
            </p:custDataLst>
          </p:nvPr>
        </p:nvSpPr>
        <p:spPr>
          <a:xfrm>
            <a:off x="11793538" y="5967095"/>
            <a:ext cx="948055" cy="948055"/>
          </a:xfrm>
          <a:prstGeom prst="ellipse">
            <a:avLst/>
          </a:prstGeom>
          <a:gradFill>
            <a:gsLst>
              <a:gs pos="0">
                <a:srgbClr val="45866D"/>
              </a:gs>
              <a:gs pos="100000">
                <a:srgbClr val="406FA2"/>
              </a:gs>
            </a:gsLst>
            <a:lin ang="0" scaled="0"/>
          </a:gradFill>
          <a:ln w="1905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5390" y="2877312"/>
            <a:ext cx="6205728" cy="407212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79464" y="1655064"/>
            <a:ext cx="1316736" cy="338328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/>
            <a:r>
              <a:rPr lang="zh-TW" sz="2500">
                <a:solidFill>
                  <a:srgbClr val="3E3A39"/>
                </a:solidFill>
                <a:latin typeface="思源黑体 Regular" panose="020B0500000000000000" charset="-122"/>
                <a:ea typeface="思源黑体 Regular" panose="020B0500000000000000" charset="-122"/>
              </a:rPr>
              <a:t>图表标题</a:t>
            </a:r>
          </a:p>
        </p:txBody>
      </p:sp>
      <p:sp>
        <p:nvSpPr>
          <p:cNvPr id="6" name="矩形 5"/>
          <p:cNvSpPr/>
          <p:nvPr/>
        </p:nvSpPr>
        <p:spPr>
          <a:xfrm>
            <a:off x="3755136" y="2243328"/>
            <a:ext cx="155448" cy="219456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>
            <a:noAutofit/>
          </a:bodyPr>
          <a:lstStyle/>
          <a:p>
            <a:pPr indent="0" algn="just"/>
            <a:endParaRPr lang="zh-TW" sz="1900">
              <a:solidFill>
                <a:srgbClr val="A8A8A8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374624" y="4669536"/>
            <a:ext cx="5324856" cy="801624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12700">
              <a:lnSpc>
                <a:spcPts val="3815"/>
              </a:lnSpc>
            </a:pPr>
            <a:r>
              <a:rPr lang="zh-TW" sz="2300">
                <a:solidFill>
                  <a:srgbClr val="221815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请在此添加您的文字内容，请在此添加 您的文字内容。</a:t>
            </a:r>
          </a:p>
        </p:txBody>
      </p:sp>
      <p:sp>
        <p:nvSpPr>
          <p:cNvPr id="11" name="矩形 10"/>
          <p:cNvSpPr/>
          <p:nvPr/>
        </p:nvSpPr>
        <p:spPr>
          <a:xfrm>
            <a:off x="13371576" y="5967984"/>
            <a:ext cx="5324856" cy="795528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12700">
              <a:lnSpc>
                <a:spcPts val="3790"/>
              </a:lnSpc>
            </a:pPr>
            <a:r>
              <a:rPr lang="zh-TW" sz="2300">
                <a:solidFill>
                  <a:srgbClr val="221815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请在此添加您的文字内容，请在此添加 您的文字内容。</a:t>
            </a:r>
          </a:p>
        </p:txBody>
      </p:sp>
      <p:sp>
        <p:nvSpPr>
          <p:cNvPr id="12" name="矩形 11"/>
          <p:cNvSpPr/>
          <p:nvPr/>
        </p:nvSpPr>
        <p:spPr>
          <a:xfrm>
            <a:off x="3782568" y="8156448"/>
            <a:ext cx="14578584" cy="150876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0" algn="just"/>
            <a:r>
              <a:rPr lang="zh-TW" sz="3400" dirty="0">
                <a:solidFill>
                  <a:srgbClr val="006335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标题内容</a:t>
            </a:r>
            <a:endParaRPr lang="zh-TW" sz="3400" dirty="0">
              <a:solidFill>
                <a:srgbClr val="006335"/>
              </a:solidFill>
              <a:latin typeface="MingLiU"/>
              <a:ea typeface="MingLiU"/>
            </a:endParaRPr>
          </a:p>
          <a:p>
            <a:pPr indent="38100" algn="just">
              <a:lnSpc>
                <a:spcPts val="3770"/>
              </a:lnSpc>
            </a:pPr>
            <a:r>
              <a:rPr lang="zh-TW" sz="2300" dirty="0">
                <a:solidFill>
                  <a:srgbClr val="221815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请在此添加您的文字内容，请在此添加您的文字内容。请在此添加您的文字内容，请在此添加您的文字内容。请 在此添加您的文字内容，请在此添加您的文字内容。请在此添加您的文字内容。</a:t>
            </a:r>
          </a:p>
        </p:txBody>
      </p:sp>
      <p:pic>
        <p:nvPicPr>
          <p:cNvPr id="14" name="图片 13" descr="学生活动ppt的副本-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487295" cy="1146556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2057888" y="697992"/>
            <a:ext cx="7373112" cy="77724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5018405" indent="0" algn="r">
              <a:lnSpc>
                <a:spcPts val="3240"/>
              </a:lnSpc>
            </a:pPr>
            <a:r>
              <a:rPr lang="zh-TW" sz="2900" dirty="0">
                <a:solidFill>
                  <a:srgbClr val="006335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此处添加标题</a:t>
            </a:r>
          </a:p>
          <a:p>
            <a:pPr indent="0" algn="r">
              <a:lnSpc>
                <a:spcPts val="3240"/>
              </a:lnSpc>
            </a:pPr>
            <a:r>
              <a:rPr lang="zh-TW" sz="2000" dirty="0">
                <a:solidFill>
                  <a:srgbClr val="006335"/>
                </a:solidFill>
                <a:latin typeface="思源黑体 Regular" panose="020B0500000000000000" charset="-122"/>
                <a:ea typeface="思源黑体 Regular" panose="020B0500000000000000" charset="-122"/>
              </a:rPr>
              <a:t>在此输入输入替换内容</a:t>
            </a:r>
          </a:p>
        </p:txBody>
      </p:sp>
      <p:sp>
        <p:nvSpPr>
          <p:cNvPr id="20" name="矩形 19"/>
          <p:cNvSpPr/>
          <p:nvPr/>
        </p:nvSpPr>
        <p:spPr>
          <a:xfrm>
            <a:off x="13374624" y="3372231"/>
            <a:ext cx="5324856" cy="801624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12700">
              <a:lnSpc>
                <a:spcPts val="3815"/>
              </a:lnSpc>
            </a:pPr>
            <a:r>
              <a:rPr lang="zh-TW" sz="2300">
                <a:solidFill>
                  <a:srgbClr val="221815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请在此添加您的文字内容，请在此添加 您的文字内容。</a:t>
            </a:r>
          </a:p>
        </p:txBody>
      </p:sp>
      <p:sp>
        <p:nvSpPr>
          <p:cNvPr id="21" name="矩形 20"/>
          <p:cNvSpPr/>
          <p:nvPr/>
        </p:nvSpPr>
        <p:spPr>
          <a:xfrm>
            <a:off x="13374624" y="2075561"/>
            <a:ext cx="5324856" cy="801624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indent="12700">
              <a:lnSpc>
                <a:spcPts val="3815"/>
              </a:lnSpc>
            </a:pPr>
            <a:r>
              <a:rPr lang="zh-TW" sz="2300">
                <a:solidFill>
                  <a:srgbClr val="221815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请在此添加您的文字内容，请在此添加 您的文字内容。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1965940" y="2075815"/>
            <a:ext cx="57721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500">
                <a:solidFill>
                  <a:schemeClr val="bg1"/>
                </a:solidFill>
                <a:latin typeface="BFU" charset="0"/>
                <a:ea typeface="BFU" charset="0"/>
                <a:cs typeface="BFU" charset="0"/>
              </a:rPr>
              <a:t>1</a:t>
            </a:r>
            <a:endParaRPr kumimoji="1" lang="zh-CN" altLang="en-US" sz="5500" dirty="0">
              <a:solidFill>
                <a:schemeClr val="bg1"/>
              </a:solidFill>
              <a:latin typeface="BFU" charset="0"/>
              <a:ea typeface="BFU" charset="0"/>
              <a:cs typeface="BFU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1924030" y="3373120"/>
            <a:ext cx="66103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500">
                <a:solidFill>
                  <a:schemeClr val="bg1"/>
                </a:solidFill>
                <a:latin typeface="BFU" charset="0"/>
                <a:ea typeface="BFU" charset="0"/>
                <a:cs typeface="BFU" charset="0"/>
              </a:rPr>
              <a:t>2</a:t>
            </a:r>
            <a:endParaRPr kumimoji="1" lang="zh-CN" altLang="en-US" sz="5500" dirty="0">
              <a:solidFill>
                <a:schemeClr val="bg1"/>
              </a:solidFill>
              <a:latin typeface="BFU" charset="0"/>
              <a:ea typeface="BFU" charset="0"/>
              <a:cs typeface="BFU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1915775" y="4670425"/>
            <a:ext cx="67754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500" dirty="0">
                <a:solidFill>
                  <a:schemeClr val="bg1"/>
                </a:solidFill>
                <a:latin typeface="BFU" charset="0"/>
                <a:ea typeface="BFU" charset="0"/>
                <a:cs typeface="BFU" charset="0"/>
              </a:rPr>
              <a:t>3</a:t>
            </a:r>
            <a:endParaRPr kumimoji="1" lang="zh-CN" altLang="en-US" sz="5500" dirty="0">
              <a:solidFill>
                <a:schemeClr val="bg1"/>
              </a:solidFill>
              <a:latin typeface="BFU" charset="0"/>
              <a:ea typeface="BFU" charset="0"/>
              <a:cs typeface="BFU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929745" y="5967730"/>
            <a:ext cx="64960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500">
                <a:solidFill>
                  <a:schemeClr val="bg1"/>
                </a:solidFill>
                <a:latin typeface="BFU" charset="0"/>
                <a:ea typeface="BFU" charset="0"/>
                <a:cs typeface="BFU" charset="0"/>
              </a:rPr>
              <a:t>4</a:t>
            </a:r>
            <a:endParaRPr kumimoji="1" lang="zh-CN" altLang="en-US" sz="5500" dirty="0">
              <a:solidFill>
                <a:schemeClr val="bg1"/>
              </a:solidFill>
              <a:latin typeface="BFU" charset="0"/>
              <a:ea typeface="BFU" charset="0"/>
              <a:cs typeface="BFU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学生活动ppt的副本-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4" y="320230"/>
            <a:ext cx="20330160" cy="1143698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2057888" y="697992"/>
            <a:ext cx="7373112" cy="777240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>
            <a:noAutofit/>
          </a:bodyPr>
          <a:lstStyle/>
          <a:p>
            <a:pPr marL="5018405" indent="0" algn="r">
              <a:lnSpc>
                <a:spcPts val="3240"/>
              </a:lnSpc>
            </a:pPr>
            <a:r>
              <a:rPr lang="zh-TW" sz="2900">
                <a:solidFill>
                  <a:srgbClr val="006335"/>
                </a:solidFill>
                <a:latin typeface="思源黑体 Medium" panose="020B0600000000000000" charset="-122"/>
                <a:ea typeface="思源黑体 Medium" panose="020B0600000000000000" charset="-122"/>
              </a:rPr>
              <a:t>此处添加标题</a:t>
            </a:r>
          </a:p>
          <a:p>
            <a:pPr indent="0" algn="r">
              <a:lnSpc>
                <a:spcPts val="3240"/>
              </a:lnSpc>
            </a:pPr>
            <a:r>
              <a:rPr lang="zh-TW" sz="2000">
                <a:solidFill>
                  <a:srgbClr val="006335"/>
                </a:solidFill>
                <a:latin typeface="思源黑体 Regular" panose="020B0500000000000000" charset="-122"/>
                <a:ea typeface="思源黑体 Regular" panose="020B0500000000000000" charset="-122"/>
              </a:rPr>
              <a:t>在此输入输入替换内容</a:t>
            </a:r>
          </a:p>
        </p:txBody>
      </p:sp>
      <p:pic>
        <p:nvPicPr>
          <p:cNvPr id="10" name="图片 9" descr="/Users/panguanxiu/Desktop/工作/北林vi/图片/北林图片素材/4.JPG4"/>
          <p:cNvPicPr>
            <a:picLocks noChangeAspect="1"/>
          </p:cNvPicPr>
          <p:nvPr/>
        </p:nvPicPr>
        <p:blipFill>
          <a:blip r:embed="rId3"/>
          <a:srcRect l="16456" r="13095" b="932"/>
          <a:stretch>
            <a:fillRect/>
          </a:stretch>
        </p:blipFill>
        <p:spPr>
          <a:xfrm>
            <a:off x="2214674" y="1628889"/>
            <a:ext cx="7950406" cy="7453630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11094085" y="4526915"/>
            <a:ext cx="504190" cy="50419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1094085" y="6111875"/>
            <a:ext cx="504190" cy="50419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1094085" y="7696835"/>
            <a:ext cx="504190" cy="50419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1094085" y="9281795"/>
            <a:ext cx="504190" cy="50419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2058015" y="4453763"/>
            <a:ext cx="69107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sz="2400" dirty="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+mn-ea"/>
              </a:rPr>
              <a:t>请在此添加您的文字内容，请在此添加您的文字 内容。请在此添加您的文字内容，请在此添加您的文字 内容</a:t>
            </a:r>
            <a:r>
              <a:rPr lang="zh-CN" altLang="zh-TW" sz="2400" dirty="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+mn-ea"/>
              </a:rPr>
              <a:t>。</a:t>
            </a:r>
            <a:r>
              <a:rPr lang="zh-TW" sz="2400" dirty="0">
                <a:solidFill>
                  <a:srgbClr val="221815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+mn-ea"/>
              </a:rPr>
              <a:t>。</a:t>
            </a:r>
            <a:endParaRPr lang="zh-TW" altLang="en-US" sz="2400" dirty="0">
              <a:solidFill>
                <a:schemeClr val="bg1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058015" y="6038723"/>
            <a:ext cx="69100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sz="240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+mn-ea"/>
              </a:rPr>
              <a:t>请在此添加您的文字内容，请在此添加您的文字 内容。请在此添加您的文字内容，请在此添加您的文字 内容</a:t>
            </a:r>
            <a:r>
              <a:rPr lang="zh-CN" altLang="zh-TW" sz="240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+mn-ea"/>
              </a:rPr>
              <a:t>。</a:t>
            </a:r>
            <a:endParaRPr lang="zh-TW" altLang="en-US" sz="2400">
              <a:solidFill>
                <a:schemeClr val="bg1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058015" y="7623683"/>
            <a:ext cx="69107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sz="240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+mn-ea"/>
              </a:rPr>
              <a:t>请在此添加您的文字内容，请在此添加您的文字 内容。请在此添加您的文字内容，请在此添加您的文字 内容</a:t>
            </a:r>
            <a:r>
              <a:rPr lang="zh-CN" altLang="zh-TW" sz="240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+mn-ea"/>
              </a:rPr>
              <a:t>。</a:t>
            </a:r>
            <a:r>
              <a:rPr lang="zh-TW" sz="2400">
                <a:solidFill>
                  <a:srgbClr val="221815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+mn-ea"/>
              </a:rPr>
              <a:t>。</a:t>
            </a:r>
            <a:endParaRPr lang="zh-TW" altLang="en-US" sz="2400">
              <a:solidFill>
                <a:schemeClr val="bg1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2058650" y="9208643"/>
            <a:ext cx="69100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sz="240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+mn-ea"/>
              </a:rPr>
              <a:t>请在此添加您的文字内容，请在此添加您的文字 内容。请在此添加您的文字内容，请在此添加您的文字 内容</a:t>
            </a:r>
            <a:r>
              <a:rPr lang="zh-CN" altLang="zh-TW" sz="240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+mn-ea"/>
              </a:rPr>
              <a:t>。</a:t>
            </a:r>
            <a:endParaRPr lang="zh-TW" altLang="en-US" sz="2400">
              <a:solidFill>
                <a:schemeClr val="bg1"/>
              </a:solidFill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学生活动ppt的副本-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"/>
            <a:ext cx="20340955" cy="11442065"/>
          </a:xfrm>
          <a:prstGeom prst="rect">
            <a:avLst/>
          </a:prstGeom>
        </p:spPr>
      </p:pic>
      <p:sp>
        <p:nvSpPr>
          <p:cNvPr id="14" name="textbox 12"/>
          <p:cNvSpPr/>
          <p:nvPr/>
        </p:nvSpPr>
        <p:spPr>
          <a:xfrm rot="21600000">
            <a:off x="2523490" y="3786009"/>
            <a:ext cx="15646400" cy="178489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indent="12700" algn="ctr" rtl="0" eaLnBrk="0">
              <a:lnSpc>
                <a:spcPct val="79000"/>
              </a:lnSpc>
            </a:pPr>
            <a:r>
              <a:rPr lang="zh-CN" sz="13000" b="1" spc="3000" dirty="0">
                <a:solidFill>
                  <a:srgbClr val="FFFFFF">
                    <a:alpha val="100000"/>
                  </a:srgb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谢谢观看</a:t>
            </a:r>
            <a:endParaRPr lang="en-US" altLang="en-US" sz="13000" b="1" spc="3000" dirty="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347585" y="5726430"/>
            <a:ext cx="5997575" cy="1235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7315" algn="ctr" eaLnBrk="0">
              <a:lnSpc>
                <a:spcPts val="8925"/>
              </a:lnSpc>
            </a:pPr>
            <a:r>
              <a:rPr lang="en-US" altLang="zh-CN" sz="6000" spc="30" dirty="0">
                <a:solidFill>
                  <a:schemeClr val="bg1">
                    <a:alpha val="100000"/>
                  </a:schemeClr>
                </a:solidFill>
                <a:latin typeface="Montserrat Regular" panose="00000300000000000000" charset="0"/>
                <a:ea typeface="Arial" panose="020B0604020202020204"/>
                <a:cs typeface="Montserrat Regular" panose="00000300000000000000" charset="0"/>
              </a:rPr>
              <a:t>THANK YOU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96d00e99-7f37-4786-a32b-e70201274522"/>
  <p:tag name="COMMONDATA" val="eyJoZGlkIjoiOGQwNmExNDBjYTA0Mzc3YjA1ODQ5NTc0ZWMyY2ZmMDE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636</Words>
  <Application>Microsoft Office PowerPoint</Application>
  <PresentationFormat>自定义</PresentationFormat>
  <Paragraphs>66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8" baseType="lpstr">
      <vt:lpstr>思源黑体 CN Normal</vt:lpstr>
      <vt:lpstr>Arial</vt:lpstr>
      <vt:lpstr>MingLiU</vt:lpstr>
      <vt:lpstr>思源黑体 Medium</vt:lpstr>
      <vt:lpstr>思源黑体 Regular</vt:lpstr>
      <vt:lpstr>Calibri</vt:lpstr>
      <vt:lpstr>BFU</vt:lpstr>
      <vt:lpstr>Montserrat Regular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学生活动ppt</dc:title>
  <dc:creator/>
  <cp:lastModifiedBy>gao</cp:lastModifiedBy>
  <cp:revision>21</cp:revision>
  <dcterms:created xsi:type="dcterms:W3CDTF">2022-03-22T02:46:00Z</dcterms:created>
  <dcterms:modified xsi:type="dcterms:W3CDTF">2023-05-10T02:27:43Z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204220C080CC4DDA9D71F236FD76E921</vt:lpwstr>
  </property>
</Properties>
</file>