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471" r:id="rId3"/>
    <p:sldId id="470" r:id="rId4"/>
    <p:sldId id="430" r:id="rId5"/>
    <p:sldId id="418" r:id="rId7"/>
    <p:sldId id="457" r:id="rId8"/>
    <p:sldId id="475" r:id="rId9"/>
    <p:sldId id="463" r:id="rId10"/>
    <p:sldId id="479" r:id="rId11"/>
    <p:sldId id="478" r:id="rId12"/>
    <p:sldId id="473" r:id="rId13"/>
    <p:sldId id="460" r:id="rId14"/>
    <p:sldId id="472" r:id="rId15"/>
  </p:sldIdLst>
  <p:sldSz cx="12192000" cy="6858000"/>
  <p:notesSz cx="6858000" cy="9144000"/>
  <p:embeddedFontLst>
    <p:embeddedFont>
      <p:font typeface="BFU" charset="0"/>
      <p:regular r:id="rId20"/>
    </p:embeddedFont>
    <p:embeddedFont>
      <p:font typeface="Helvetica" panose="020B0604020202030204"/>
      <p:regular r:id="rId21"/>
      <p:bold r:id="rId22"/>
      <p:italic r:id="rId23"/>
      <p:boldItalic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  <p:embeddedFont>
      <p:font typeface="Calibri Light" panose="020F0302020204030204" charset="0"/>
      <p:regular r:id="rId29"/>
      <p:italic r:id="rId30"/>
    </p:embeddedFont>
  </p:embeddedFontLst>
  <p:custDataLst>
    <p:tags r:id="rId31"/>
  </p:custDataLst>
  <p:defaultTextStyle>
    <a:defPPr>
      <a:defRPr lang="zh-CN"/>
    </a:defPPr>
    <a:lvl1pPr marL="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236"/>
    <a:srgbClr val="FFFFFF"/>
    <a:srgbClr val="006334"/>
    <a:srgbClr val="F2F2F2"/>
    <a:srgbClr val="2F5B50"/>
    <a:srgbClr val="215758"/>
    <a:srgbClr val="F9F9F9"/>
    <a:srgbClr val="ACB398"/>
    <a:srgbClr val="FBFC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7" autoAdjust="0"/>
    <p:restoredTop sz="50000" autoAdjust="0"/>
  </p:normalViewPr>
  <p:slideViewPr>
    <p:cSldViewPr snapToGrid="0" showGuides="1">
      <p:cViewPr>
        <p:scale>
          <a:sx n="57" d="100"/>
          <a:sy n="57" d="100"/>
        </p:scale>
        <p:origin x="1408" y="2200"/>
      </p:cViewPr>
      <p:guideLst>
        <p:guide orient="horz" pos="2142"/>
        <p:guide pos="37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7.xml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2674962"/>
              <a:gd name="connsiteY0" fmla="*/ 0 h 2388358"/>
              <a:gd name="connsiteX1" fmla="*/ 2674962 w 2674962"/>
              <a:gd name="connsiteY1" fmla="*/ 0 h 2388358"/>
              <a:gd name="connsiteX2" fmla="*/ 2674962 w 2674962"/>
              <a:gd name="connsiteY2" fmla="*/ 2388358 h 2388358"/>
              <a:gd name="connsiteX3" fmla="*/ 0 w 2674962"/>
              <a:gd name="connsiteY3" fmla="*/ 2388358 h 23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962" h="2388358">
                <a:moveTo>
                  <a:pt x="0" y="0"/>
                </a:moveTo>
                <a:lnTo>
                  <a:pt x="2674962" y="0"/>
                </a:lnTo>
                <a:lnTo>
                  <a:pt x="2674962" y="2388358"/>
                </a:lnTo>
                <a:lnTo>
                  <a:pt x="0" y="238835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ADD HERE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836229" cy="6858000"/>
          </a:xfrm>
          <a:custGeom>
            <a:avLst/>
            <a:gdLst>
              <a:gd name="connsiteX0" fmla="*/ 0 w 2674962"/>
              <a:gd name="connsiteY0" fmla="*/ 0 h 2388358"/>
              <a:gd name="connsiteX1" fmla="*/ 2674962 w 2674962"/>
              <a:gd name="connsiteY1" fmla="*/ 0 h 2388358"/>
              <a:gd name="connsiteX2" fmla="*/ 2674962 w 2674962"/>
              <a:gd name="connsiteY2" fmla="*/ 2388358 h 2388358"/>
              <a:gd name="connsiteX3" fmla="*/ 0 w 2674962"/>
              <a:gd name="connsiteY3" fmla="*/ 2388358 h 23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962" h="2388358">
                <a:moveTo>
                  <a:pt x="0" y="0"/>
                </a:moveTo>
                <a:lnTo>
                  <a:pt x="2674962" y="0"/>
                </a:lnTo>
                <a:lnTo>
                  <a:pt x="2674962" y="2388358"/>
                </a:lnTo>
                <a:lnTo>
                  <a:pt x="0" y="238835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ADD HERE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CDA6-EBF6-406F-B3E0-C54727C5BA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43A-32FB-4EEB-A6E0-814D95442B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2" y="6382170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"/>
            <a:ext cx="12192000" cy="5451475"/>
          </a:xfrm>
          <a:prstGeom prst="rect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pic>
        <p:nvPicPr>
          <p:cNvPr id="8" name="图片 7" descr="86fa8ee4d6606e0f09fc377d4241d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4" y="635"/>
            <a:ext cx="7386320" cy="5451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773" y="1343460"/>
            <a:ext cx="864918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2000" spc="600" dirty="0">
                <a:solidFill>
                  <a:schemeClr val="bg1"/>
                </a:solidFill>
                <a:latin typeface="Montserrat Medium" panose="00000600000000000000" charset="0"/>
                <a:cs typeface="Montserrat Medium" panose="00000600000000000000" charset="0"/>
              </a:rPr>
              <a:t>TEACHING PPT TEMPLATE</a:t>
            </a:r>
            <a:endParaRPr lang="en-US" altLang="en-GB" sz="2000" spc="600" dirty="0">
              <a:solidFill>
                <a:schemeClr val="bg1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49" y="1812727"/>
            <a:ext cx="1078230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北京林业大学教学</a:t>
            </a:r>
            <a:r>
              <a:rPr lang="en-US" altLang="zh-CN" sz="6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模板</a:t>
            </a:r>
            <a:endParaRPr lang="zh-CN" altLang="en-US" sz="6000" spc="3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17634" y="3554332"/>
            <a:ext cx="4101464" cy="937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汇报时间：</a:t>
            </a:r>
            <a:r>
              <a:rPr lang="en-US" altLang="zh-CN" sz="2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2021.10.10</a:t>
            </a:r>
            <a:endParaRPr lang="en-US" altLang="zh-CN" sz="2000" spc="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汇报人：代用名</a:t>
            </a:r>
            <a:endParaRPr lang="zh-CN" altLang="en-US" sz="2000" spc="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ppt正式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20" y="6193155"/>
            <a:ext cx="4264025" cy="2209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43230" y="557969"/>
            <a:ext cx="237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在此输入输入替换内容</a:t>
            </a:r>
            <a:endParaRPr lang="zh-CN" altLang="en-US" sz="1200" dirty="0"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pic>
        <p:nvPicPr>
          <p:cNvPr id="29" name="图片 28" descr="dc331f298b18f300026e52157d3e3a0"/>
          <p:cNvPicPr>
            <a:picLocks noChangeAspect="1"/>
          </p:cNvPicPr>
          <p:nvPr/>
        </p:nvPicPr>
        <p:blipFill>
          <a:blip r:embed="rId1"/>
          <a:srcRect t="19784" r="23777" b="42991"/>
          <a:stretch>
            <a:fillRect/>
          </a:stretch>
        </p:blipFill>
        <p:spPr>
          <a:xfrm>
            <a:off x="1270" y="3546475"/>
            <a:ext cx="12214225" cy="4364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7405" y="1602740"/>
            <a:ext cx="5436870" cy="1330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7318" y="1102079"/>
            <a:ext cx="3103418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加入标题描述</a:t>
            </a:r>
            <a:endParaRPr lang="zh-CN" altLang="en-US" b="1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8261" y="1102368"/>
            <a:ext cx="3572675" cy="1013171"/>
            <a:chOff x="1008736" y="1273712"/>
            <a:chExt cx="3572675" cy="1013171"/>
          </a:xfrm>
        </p:grpSpPr>
        <p:sp>
          <p:nvSpPr>
            <p:cNvPr id="5" name="TextBox 4"/>
            <p:cNvSpPr txBox="1"/>
            <p:nvPr/>
          </p:nvSpPr>
          <p:spPr>
            <a:xfrm>
              <a:off x="1008736" y="1273712"/>
              <a:ext cx="3563264" cy="706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 b="1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zh-CN" altLang="en-US" sz="4000" b="1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8148" y="1980178"/>
              <a:ext cx="3563263" cy="3067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dirty="0">
                  <a:solidFill>
                    <a:srgbClr val="191A1C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在此输入输入替换内容</a:t>
              </a:r>
              <a:endParaRPr lang="zh-CN" altLang="en-US" sz="1400" dirty="0">
                <a:solidFill>
                  <a:srgbClr val="191A1C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pic>
        <p:nvPicPr>
          <p:cNvPr id="3" name="图片 2" descr="80430e52aaf6541eb88545cc9749ea8"/>
          <p:cNvPicPr>
            <a:picLocks noChangeAspect="1"/>
          </p:cNvPicPr>
          <p:nvPr/>
        </p:nvPicPr>
        <p:blipFill>
          <a:blip r:embed="rId2"/>
          <a:srcRect l="8629" t="-203" r="-8629" b="61453"/>
          <a:stretch>
            <a:fillRect/>
          </a:stretch>
        </p:blipFill>
        <p:spPr>
          <a:xfrm>
            <a:off x="1270" y="4244975"/>
            <a:ext cx="13364210" cy="36341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3231" y="194310"/>
            <a:ext cx="21069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此处添加标题</a:t>
            </a:r>
            <a:endParaRPr lang="zh-CN" altLang="en-US" sz="2000" dirty="0"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dc331f298b18f300026e52157d3e3a0"/>
          <p:cNvPicPr>
            <a:picLocks noChangeAspect="1"/>
          </p:cNvPicPr>
          <p:nvPr/>
        </p:nvPicPr>
        <p:blipFill>
          <a:blip r:embed="rId1"/>
          <a:srcRect t="12906" r="23777" b="27870"/>
          <a:stretch>
            <a:fillRect/>
          </a:stretch>
        </p:blipFill>
        <p:spPr>
          <a:xfrm>
            <a:off x="0" y="2540"/>
            <a:ext cx="12214225" cy="69437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-1905" y="1076325"/>
            <a:ext cx="12214225" cy="586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51"/>
          <p:cNvSpPr txBox="1"/>
          <p:nvPr/>
        </p:nvSpPr>
        <p:spPr>
          <a:xfrm>
            <a:off x="3935923" y="2231390"/>
            <a:ext cx="7031990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请替换文字内容，点击添加相关标题文字，修改文字内容，也可以直接复制你的内容到此。请替换文字内容，点击添加相关标题文字。请替换文字内容，点击添加相关标题文字，修改文字内容，也可以直接复制你的内容到此。</a:t>
            </a:r>
            <a:endParaRPr lang="zh-CN" altLang="en-US" sz="1600" dirty="0">
              <a:solidFill>
                <a:srgbClr val="4040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Arial" panose="020B0604020202020204"/>
            </a:endParaRPr>
          </a:p>
        </p:txBody>
      </p:sp>
      <p:sp>
        <p:nvSpPr>
          <p:cNvPr id="5" name="TextBox 51"/>
          <p:cNvSpPr txBox="1"/>
          <p:nvPr/>
        </p:nvSpPr>
        <p:spPr>
          <a:xfrm>
            <a:off x="3935923" y="4798695"/>
            <a:ext cx="7031990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请替换文字内容，点击添加相关标题文字，修改文字内容，也可以直接复制你的内容到此。请替换文字内容，点击添加相关标题文字。请替换文字内容，点击添加相关标题文字，修改文字内容，也可以直接复制你的内容到此。</a:t>
            </a:r>
            <a:endParaRPr lang="zh-CN" altLang="en-US" sz="1600" dirty="0">
              <a:solidFill>
                <a:srgbClr val="4040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Arial" panose="020B0604020202020204"/>
            </a:endParaRPr>
          </a:p>
        </p:txBody>
      </p:sp>
      <p:sp>
        <p:nvSpPr>
          <p:cNvPr id="44" name="文本框 194"/>
          <p:cNvSpPr txBox="1"/>
          <p:nvPr/>
        </p:nvSpPr>
        <p:spPr>
          <a:xfrm>
            <a:off x="3935923" y="1680104"/>
            <a:ext cx="23496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Arial" panose="020B0604020202020204"/>
              </a:rPr>
              <a:t>加入描述性主题</a:t>
            </a:r>
            <a:endParaRPr lang="zh-CN" altLang="en-US" sz="2000" b="1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935923" y="2213778"/>
            <a:ext cx="3141289" cy="1"/>
          </a:xfrm>
          <a:prstGeom prst="line">
            <a:avLst/>
          </a:prstGeom>
          <a:ln w="19050">
            <a:solidFill>
              <a:srgbClr val="2F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94"/>
          <p:cNvSpPr txBox="1"/>
          <p:nvPr/>
        </p:nvSpPr>
        <p:spPr>
          <a:xfrm>
            <a:off x="3935923" y="4210579"/>
            <a:ext cx="23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Arial" panose="020B0604020202020204"/>
              </a:rPr>
              <a:t>加入描述性主题</a:t>
            </a:r>
            <a:endParaRPr lang="zh-CN" altLang="en-US" sz="2000" b="1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Arial" panose="020B0604020202020204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935923" y="4744253"/>
            <a:ext cx="3141289" cy="1"/>
          </a:xfrm>
          <a:prstGeom prst="line">
            <a:avLst/>
          </a:prstGeom>
          <a:ln w="19050">
            <a:solidFill>
              <a:srgbClr val="2F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 descr="园林 (1)"/>
          <p:cNvPicPr>
            <a:picLocks noChangeAspect="1"/>
          </p:cNvPicPr>
          <p:nvPr/>
        </p:nvPicPr>
        <p:blipFill>
          <a:blip r:embed="rId2"/>
          <a:srcRect l="29865" r="30499"/>
          <a:stretch>
            <a:fillRect/>
          </a:stretch>
        </p:blipFill>
        <p:spPr>
          <a:xfrm>
            <a:off x="0" y="1759585"/>
            <a:ext cx="2898140" cy="41141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3231" y="194310"/>
            <a:ext cx="21069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此处添加标题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3230" y="557969"/>
            <a:ext cx="237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在此输入输入替换内容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  <p:bldP spid="4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0" y="635"/>
            <a:ext cx="12192000" cy="6857365"/>
          </a:xfrm>
          <a:prstGeom prst="rect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pic>
        <p:nvPicPr>
          <p:cNvPr id="10" name="图片 9" descr="86fa8ee4d6606e0f09fc377d4241df8"/>
          <p:cNvPicPr>
            <a:picLocks noChangeAspect="1"/>
          </p:cNvPicPr>
          <p:nvPr/>
        </p:nvPicPr>
        <p:blipFill>
          <a:blip r:embed="rId1"/>
          <a:srcRect r="-14462" b="-16208"/>
          <a:stretch>
            <a:fillRect/>
          </a:stretch>
        </p:blipFill>
        <p:spPr>
          <a:xfrm>
            <a:off x="0" y="635"/>
            <a:ext cx="11104245" cy="7973695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780298" y="3525519"/>
            <a:ext cx="8649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2400" b="1" spc="600" dirty="0">
                <a:solidFill>
                  <a:schemeClr val="bg1"/>
                </a:solidFill>
                <a:latin typeface="Montserrat Medium" panose="00000600000000000000" charset="0"/>
                <a:cs typeface="Montserrat Medium" panose="00000600000000000000" charset="0"/>
              </a:rPr>
              <a:t>THANK YOU FOR </a:t>
            </a:r>
            <a:r>
              <a:rPr lang="en-US" altLang="zh-CN" sz="2400" b="1" spc="600" dirty="0" smtClean="0">
                <a:solidFill>
                  <a:schemeClr val="bg1"/>
                </a:solidFill>
                <a:latin typeface="Montserrat Medium" panose="00000600000000000000" charset="0"/>
                <a:cs typeface="Montserrat Medium" panose="00000600000000000000" charset="0"/>
              </a:rPr>
              <a:t>WATCH</a:t>
            </a:r>
            <a:r>
              <a:rPr lang="en-US" altLang="en-GB" sz="2400" b="1" spc="600" dirty="0" smtClean="0">
                <a:solidFill>
                  <a:schemeClr val="bg1"/>
                </a:solidFill>
                <a:latin typeface="Montserrat Medium" panose="00000600000000000000" charset="0"/>
                <a:cs typeface="Montserrat Medium" panose="00000600000000000000" charset="0"/>
              </a:rPr>
              <a:t>ING</a:t>
            </a:r>
            <a:endParaRPr lang="en-US" altLang="en-GB" sz="2400" b="1" spc="600" dirty="0">
              <a:solidFill>
                <a:schemeClr val="bg1"/>
              </a:solidFill>
              <a:latin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713739" y="1997358"/>
            <a:ext cx="107823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GB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谢</a:t>
            </a:r>
            <a:r>
              <a:rPr lang="en-US" altLang="zh-CN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GB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谢</a:t>
            </a:r>
            <a:r>
              <a:rPr lang="en-US" altLang="zh-CN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GB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观</a:t>
            </a:r>
            <a:r>
              <a:rPr lang="en-US" altLang="zh-CN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GB" sz="8000" spc="3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看</a:t>
            </a:r>
            <a:endParaRPr lang="zh-CN" altLang="en-GB" sz="8000" spc="3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4" name="图片 23" descr="icon4转曲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93" y="6142990"/>
            <a:ext cx="4176395" cy="3206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-17597" y="0"/>
            <a:ext cx="3825875" cy="6858000"/>
          </a:xfrm>
          <a:prstGeom prst="rect">
            <a:avLst/>
          </a:prstGeom>
          <a:solidFill>
            <a:srgbClr val="006334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2815" y="1125223"/>
            <a:ext cx="3276600" cy="36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2587" y="669625"/>
            <a:ext cx="2193471" cy="400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453786" y="1582371"/>
            <a:ext cx="441234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815" y="2580005"/>
            <a:ext cx="3531870" cy="36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82587" y="2123820"/>
            <a:ext cx="2193471" cy="400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453786" y="3036566"/>
            <a:ext cx="441234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82815" y="4105272"/>
            <a:ext cx="3276600" cy="68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82587" y="3649135"/>
            <a:ext cx="2193471" cy="400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453786" y="4561881"/>
            <a:ext cx="441234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82815" y="5632125"/>
            <a:ext cx="3595370" cy="68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在此输入替换内容；在此输入替换内容；</a:t>
            </a: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endParaRPr lang="en-GB" sz="1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82587" y="5176036"/>
            <a:ext cx="2193471" cy="400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453786" y="6088782"/>
            <a:ext cx="441234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13778" y="1735033"/>
            <a:ext cx="3486150" cy="3655323"/>
            <a:chOff x="969011" y="4145998"/>
            <a:chExt cx="3486150" cy="3655323"/>
          </a:xfrm>
        </p:grpSpPr>
        <p:sp>
          <p:nvSpPr>
            <p:cNvPr id="22" name="TextBox 21"/>
            <p:cNvSpPr txBox="1"/>
            <p:nvPr/>
          </p:nvSpPr>
          <p:spPr>
            <a:xfrm>
              <a:off x="969011" y="4145998"/>
              <a:ext cx="3486150" cy="25533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GB" sz="80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Source Han Sans SC" charset="-122"/>
                </a:rPr>
                <a:t>目</a:t>
              </a:r>
              <a:endParaRPr lang="zh-CN" altLang="en-GB" sz="8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endParaRPr>
            </a:p>
            <a:p>
              <a:r>
                <a:rPr lang="zh-CN" altLang="en-GB" sz="800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Source Han Sans SC" charset="-122"/>
                </a:rPr>
                <a:t>录</a:t>
              </a:r>
              <a:endParaRPr lang="zh-CN" altLang="en-GB" sz="8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701320" y="5868173"/>
              <a:ext cx="3466186" cy="40011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en-GB" sz="2400" b="1" dirty="0">
                  <a:solidFill>
                    <a:schemeClr val="bg1"/>
                  </a:solidFill>
                  <a:latin typeface="Montserrat Medium" panose="00000600000000000000" charset="0"/>
                  <a:ea typeface="思源黑体 Medium" panose="020B0600000000000000" charset="-122"/>
                  <a:cs typeface="Montserrat Medium" panose="00000600000000000000" charset="0"/>
                </a:rPr>
                <a:t>C O N T E N T</a:t>
              </a:r>
              <a:endParaRPr lang="en-US" altLang="en-GB" sz="2400" b="1" dirty="0">
                <a:solidFill>
                  <a:schemeClr val="bg1"/>
                </a:solidFill>
                <a:latin typeface="Montserrat Medium" panose="00000600000000000000" charset="0"/>
                <a:ea typeface="思源黑体 Medium" panose="020B0600000000000000" charset="-122"/>
                <a:cs typeface="Montserrat Medium" panose="00000600000000000000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454015" y="467360"/>
            <a:ext cx="182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8000">
                <a:solidFill>
                  <a:srgbClr val="026236"/>
                </a:solidFill>
                <a:latin typeface="BFU" charset="0"/>
                <a:cs typeface="BFU" charset="0"/>
              </a:rPr>
              <a:t>01</a:t>
            </a:r>
            <a:endParaRPr lang="en-US" altLang="zh-CN" sz="8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454015" y="1924050"/>
            <a:ext cx="182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8000">
                <a:solidFill>
                  <a:srgbClr val="026236"/>
                </a:solidFill>
                <a:latin typeface="BFU" charset="0"/>
                <a:cs typeface="BFU" charset="0"/>
              </a:rPr>
              <a:t>02</a:t>
            </a:r>
            <a:endParaRPr lang="en-US" altLang="zh-CN" sz="8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454015" y="3438525"/>
            <a:ext cx="182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8000">
                <a:solidFill>
                  <a:srgbClr val="026236"/>
                </a:solidFill>
                <a:latin typeface="BFU" charset="0"/>
                <a:cs typeface="BFU" charset="0"/>
              </a:rPr>
              <a:t>03</a:t>
            </a:r>
            <a:endParaRPr lang="en-US" altLang="zh-CN" sz="8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454015" y="4977765"/>
            <a:ext cx="182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8000">
                <a:solidFill>
                  <a:srgbClr val="026236"/>
                </a:solidFill>
                <a:latin typeface="BFU" charset="0"/>
                <a:cs typeface="BFU" charset="0"/>
              </a:rPr>
              <a:t>04</a:t>
            </a:r>
            <a:endParaRPr lang="en-US" altLang="zh-CN" sz="8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10987f137e701906205c8980fb8e90"/>
          <p:cNvPicPr>
            <a:picLocks noChangeAspect="1"/>
          </p:cNvPicPr>
          <p:nvPr/>
        </p:nvPicPr>
        <p:blipFill>
          <a:blip r:embed="rId1"/>
          <a:srcRect l="28660" r="46440"/>
          <a:stretch>
            <a:fillRect/>
          </a:stretch>
        </p:blipFill>
        <p:spPr>
          <a:xfrm>
            <a:off x="884555" y="635"/>
            <a:ext cx="24136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5711" y="2096525"/>
            <a:ext cx="551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在此处输入标题</a:t>
            </a:r>
            <a:endParaRPr lang="zh-CN" altLang="en-US" sz="6000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8874" y="3336300"/>
            <a:ext cx="6604428" cy="82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0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20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0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20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6595" y="1629410"/>
            <a:ext cx="2825115" cy="331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56895" y="2155190"/>
            <a:ext cx="30689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5000">
                <a:solidFill>
                  <a:srgbClr val="026236"/>
                </a:solidFill>
                <a:latin typeface="BFU" charset="0"/>
                <a:cs typeface="BFU" charset="0"/>
              </a:rPr>
              <a:t>01</a:t>
            </a:r>
            <a:endParaRPr lang="en-US" altLang="zh-CN" sz="15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dc331f298b18f300026e52157d3e3a0"/>
          <p:cNvPicPr>
            <a:picLocks noChangeAspect="1"/>
          </p:cNvPicPr>
          <p:nvPr/>
        </p:nvPicPr>
        <p:blipFill>
          <a:blip r:embed="rId1"/>
          <a:srcRect t="12906" r="23777" b="27870"/>
          <a:stretch>
            <a:fillRect/>
          </a:stretch>
        </p:blipFill>
        <p:spPr>
          <a:xfrm>
            <a:off x="0" y="2540"/>
            <a:ext cx="12214225" cy="69437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076325"/>
            <a:ext cx="12214225" cy="586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194"/>
          <p:cNvSpPr txBox="1"/>
          <p:nvPr/>
        </p:nvSpPr>
        <p:spPr>
          <a:xfrm>
            <a:off x="6597257" y="1896004"/>
            <a:ext cx="23496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Arial" panose="020B0604020202020204"/>
              </a:rPr>
              <a:t>加入描述性主题</a:t>
            </a:r>
            <a:endParaRPr lang="zh-CN" altLang="en-US" sz="2000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720398" y="2429678"/>
            <a:ext cx="3141289" cy="1"/>
          </a:xfrm>
          <a:prstGeom prst="line">
            <a:avLst/>
          </a:prstGeom>
          <a:ln w="19050">
            <a:solidFill>
              <a:srgbClr val="2F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7"/>
          <p:cNvSpPr txBox="1"/>
          <p:nvPr/>
        </p:nvSpPr>
        <p:spPr>
          <a:xfrm>
            <a:off x="6597257" y="2778202"/>
            <a:ext cx="4250169" cy="30460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911225">
              <a:lnSpc>
                <a:spcPct val="15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请替换文字内容，点击添加相关标题文字，修改文字内容，也可以直接复制你的内容到此。请替换文字内容</a:t>
            </a:r>
            <a:r>
              <a:rPr lang="en-US" altLang="zh-CN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.</a:t>
            </a:r>
            <a:r>
              <a:rPr lang="zh-CN" altLang="en-US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请替换文字内容，点击添加相关标题文字，修改文字内容，也可以直接复制你的内容到此。请替换文字内容</a:t>
            </a:r>
            <a:r>
              <a:rPr lang="en-US" altLang="zh-CN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.</a:t>
            </a:r>
            <a:endParaRPr lang="zh-CN" altLang="en-US" sz="1600" dirty="0">
              <a:solidFill>
                <a:srgbClr val="4040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defTabSz="911225">
              <a:lnSpc>
                <a:spcPct val="15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请替换文字内容，点击添加相关标题文字，修改文字内容，也可以直接复制你的内容到此。请替换文字内容</a:t>
            </a:r>
            <a:r>
              <a:rPr lang="en-US" altLang="zh-CN" sz="1600" dirty="0">
                <a:solidFill>
                  <a:srgbClr val="4040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.</a:t>
            </a:r>
            <a:endParaRPr lang="zh-CN" altLang="en-US" sz="1600" dirty="0">
              <a:solidFill>
                <a:srgbClr val="4040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1" y="194310"/>
            <a:ext cx="21069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此处添加标题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230" y="557969"/>
            <a:ext cx="2373630" cy="27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在此输入输入替换内容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pic>
        <p:nvPicPr>
          <p:cNvPr id="25" name="图片 24" descr="IMG_20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957070"/>
            <a:ext cx="5544185" cy="369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dc331f298b18f300026e52157d3e3a0"/>
          <p:cNvPicPr>
            <a:picLocks noChangeAspect="1"/>
          </p:cNvPicPr>
          <p:nvPr/>
        </p:nvPicPr>
        <p:blipFill>
          <a:blip r:embed="rId1"/>
          <a:srcRect t="12906" r="23777" b="27870"/>
          <a:stretch>
            <a:fillRect/>
          </a:stretch>
        </p:blipFill>
        <p:spPr>
          <a:xfrm>
            <a:off x="0" y="2540"/>
            <a:ext cx="12214225" cy="69437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076325"/>
            <a:ext cx="12214225" cy="586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9"/>
          <p:cNvSpPr/>
          <p:nvPr/>
        </p:nvSpPr>
        <p:spPr>
          <a:xfrm>
            <a:off x="1056005" y="1858645"/>
            <a:ext cx="1522095" cy="1478280"/>
          </a:xfrm>
          <a:prstGeom prst="ellipse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Rounded Rectangle 23"/>
          <p:cNvSpPr/>
          <p:nvPr/>
        </p:nvSpPr>
        <p:spPr>
          <a:xfrm>
            <a:off x="542925" y="5029200"/>
            <a:ext cx="2566035" cy="655955"/>
          </a:xfrm>
          <a:prstGeom prst="roundRect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400" b="1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Oval 33"/>
          <p:cNvSpPr/>
          <p:nvPr/>
        </p:nvSpPr>
        <p:spPr>
          <a:xfrm>
            <a:off x="3865245" y="1858645"/>
            <a:ext cx="1522095" cy="14782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3415030" y="5029835"/>
            <a:ext cx="2566035" cy="6559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400" b="1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Oval 47"/>
          <p:cNvSpPr/>
          <p:nvPr/>
        </p:nvSpPr>
        <p:spPr>
          <a:xfrm>
            <a:off x="6765925" y="1858645"/>
            <a:ext cx="1522095" cy="1478280"/>
          </a:xfrm>
          <a:prstGeom prst="ellipse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Rounded Rectangle 48"/>
          <p:cNvSpPr/>
          <p:nvPr/>
        </p:nvSpPr>
        <p:spPr>
          <a:xfrm>
            <a:off x="6270625" y="5029835"/>
            <a:ext cx="2566035" cy="655955"/>
          </a:xfrm>
          <a:prstGeom prst="roundRect">
            <a:avLst/>
          </a:prstGeom>
          <a:solidFill>
            <a:srgbClr val="006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400" b="1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Oval 58"/>
          <p:cNvSpPr/>
          <p:nvPr/>
        </p:nvSpPr>
        <p:spPr>
          <a:xfrm>
            <a:off x="9613900" y="1858645"/>
            <a:ext cx="1522095" cy="14782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Rounded Rectangle 59"/>
          <p:cNvSpPr/>
          <p:nvPr/>
        </p:nvSpPr>
        <p:spPr>
          <a:xfrm>
            <a:off x="9154795" y="5029835"/>
            <a:ext cx="2566035" cy="6559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400" b="1" dirty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1082676" y="3640455"/>
            <a:ext cx="1412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zh-CN" altLang="en-US" sz="2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Helvetica" panose="020B0604020202030204"/>
              </a:rPr>
              <a:t>添加标题</a:t>
            </a:r>
            <a:endParaRPr lang="zh-CN" altLang="en-US" sz="24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Helvetica" panose="020B060402020203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8985" y="4119245"/>
            <a:ext cx="2148840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861992" y="3640455"/>
            <a:ext cx="147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zh-CN" altLang="en-US" sz="2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Helvetica" panose="020B0604020202030204"/>
              </a:rPr>
              <a:t>添加标题</a:t>
            </a:r>
            <a:endParaRPr lang="zh-CN" altLang="en-US" sz="24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Helvetica" panose="020B060402020203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13785" y="411924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819265" y="3640455"/>
            <a:ext cx="142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zh-CN" altLang="en-US" sz="2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Helvetica" panose="020B0604020202030204"/>
              </a:rPr>
              <a:t>添加标题</a:t>
            </a:r>
            <a:endParaRPr lang="zh-CN" altLang="en-US" sz="24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Helvetica" panose="020B060402020203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15100" y="4119245"/>
            <a:ext cx="2148840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9631681" y="3640455"/>
            <a:ext cx="143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zh-CN" altLang="en-US" sz="24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Helvetica" panose="020B0604020202030204"/>
              </a:rPr>
              <a:t>添加标题</a:t>
            </a:r>
            <a:endParaRPr lang="zh-CN" altLang="en-US" sz="24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Helvetica" panose="020B06040202020302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44660" y="4119245"/>
            <a:ext cx="21488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1173798" y="515810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4044633" y="515810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6911023" y="515810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9785033" y="5158105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pic>
        <p:nvPicPr>
          <p:cNvPr id="2" name="图片 1" descr="icon4转曲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15" y="2103120"/>
            <a:ext cx="1070610" cy="989330"/>
          </a:xfrm>
          <a:prstGeom prst="rect">
            <a:avLst/>
          </a:prstGeom>
        </p:spPr>
      </p:pic>
      <p:pic>
        <p:nvPicPr>
          <p:cNvPr id="3" name="图片 2" descr="icon4转曲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05" y="2103120"/>
            <a:ext cx="1140460" cy="989330"/>
          </a:xfrm>
          <a:prstGeom prst="rect">
            <a:avLst/>
          </a:prstGeom>
        </p:spPr>
      </p:pic>
      <p:pic>
        <p:nvPicPr>
          <p:cNvPr id="4" name="图片 3" descr="icon4转曲-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380" y="2103120"/>
            <a:ext cx="1116330" cy="1047115"/>
          </a:xfrm>
          <a:prstGeom prst="rect">
            <a:avLst/>
          </a:prstGeom>
        </p:spPr>
      </p:pic>
      <p:pic>
        <p:nvPicPr>
          <p:cNvPr id="5" name="图片 4" descr="icon4转曲-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210" y="2103120"/>
            <a:ext cx="1035685" cy="98933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43231" y="194310"/>
            <a:ext cx="21069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此处添加标题</a:t>
            </a:r>
            <a:endParaRPr lang="zh-CN" altLang="en-US" sz="2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3230" y="557969"/>
            <a:ext cx="237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</a:rPr>
              <a:t>在此输入输入替换内容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7" grpId="0" bldLvl="0" animBg="1"/>
      <p:bldP spid="18" grpId="0" bldLvl="0" animBg="1"/>
      <p:bldP spid="24" grpId="0" bldLvl="0" animBg="1"/>
      <p:bldP spid="25" grpId="0" bldLvl="0" animBg="1"/>
      <p:bldP spid="30" grpId="0" bldLvl="0" animBg="1"/>
      <p:bldP spid="31" grpId="0" bldLvl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dc331f298b18f300026e52157d3e3a0"/>
          <p:cNvPicPr>
            <a:picLocks noChangeAspect="1"/>
          </p:cNvPicPr>
          <p:nvPr/>
        </p:nvPicPr>
        <p:blipFill>
          <a:blip r:embed="rId1"/>
          <a:srcRect l="30442" t="12906" r="23777" b="27870"/>
          <a:stretch>
            <a:fillRect/>
          </a:stretch>
        </p:blipFill>
        <p:spPr>
          <a:xfrm>
            <a:off x="3996690" y="0"/>
            <a:ext cx="7336155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422900" y="0"/>
            <a:ext cx="6769100" cy="694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14896" y="1298808"/>
            <a:ext cx="413696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sz="4000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41566" y="2636694"/>
            <a:ext cx="3628571" cy="1460501"/>
            <a:chOff x="955879" y="3232605"/>
            <a:chExt cx="3840339" cy="1460501"/>
          </a:xfrm>
        </p:grpSpPr>
        <p:sp>
          <p:nvSpPr>
            <p:cNvPr id="5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1.</a:t>
              </a:r>
              <a:r>
                <a:rPr lang="zh-CN" altLang="en-US" dirty="0">
                  <a:solidFill>
                    <a:srgbClr val="006334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加入标题描述</a:t>
              </a:r>
              <a:endParaRPr lang="en-GB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14896" y="898789"/>
            <a:ext cx="4109747" cy="4001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1400" dirty="0">
                <a:solidFill>
                  <a:srgbClr val="191A1C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+mn-ea"/>
              </a:rPr>
              <a:t>在此输入输入替换内容</a:t>
            </a:r>
            <a:endParaRPr lang="zh-CN" altLang="en-US" sz="1400" dirty="0">
              <a:solidFill>
                <a:srgbClr val="191A1C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+mn-ea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6841566" y="4429934"/>
            <a:ext cx="3628571" cy="1460501"/>
            <a:chOff x="955879" y="3232605"/>
            <a:chExt cx="3840339" cy="1460501"/>
          </a:xfrm>
        </p:grpSpPr>
        <p:sp>
          <p:nvSpPr>
            <p:cNvPr id="12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2.</a:t>
              </a:r>
              <a:r>
                <a:rPr lang="zh-CN" altLang="en-US" dirty="0">
                  <a:solidFill>
                    <a:srgbClr val="006334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加入标题描述</a:t>
              </a:r>
              <a:endParaRPr lang="en-GB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19" name="图片 18" descr="外语"/>
          <p:cNvPicPr>
            <a:picLocks noChangeAspect="1"/>
          </p:cNvPicPr>
          <p:nvPr/>
        </p:nvPicPr>
        <p:blipFill>
          <a:blip r:embed="rId2"/>
          <a:srcRect l="10119" r="45021"/>
          <a:stretch>
            <a:fillRect/>
          </a:stretch>
        </p:blipFill>
        <p:spPr>
          <a:xfrm>
            <a:off x="-50165" y="0"/>
            <a:ext cx="461137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c331f298b18f300026e52157d3e3a0"/>
          <p:cNvPicPr>
            <a:picLocks noChangeAspect="1"/>
          </p:cNvPicPr>
          <p:nvPr/>
        </p:nvPicPr>
        <p:blipFill>
          <a:blip r:embed="rId1"/>
          <a:srcRect r="75087"/>
          <a:stretch>
            <a:fillRect/>
          </a:stretch>
        </p:blipFill>
        <p:spPr>
          <a:xfrm>
            <a:off x="884555" y="635"/>
            <a:ext cx="241554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6595" y="1629410"/>
            <a:ext cx="2825115" cy="331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95711" y="2096525"/>
            <a:ext cx="551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在此处输入标题</a:t>
            </a:r>
            <a:endParaRPr lang="zh-CN" altLang="en-US" sz="6000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8874" y="3336300"/>
            <a:ext cx="6604428" cy="82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0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20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000" dirty="0">
                <a:solidFill>
                  <a:srgbClr val="006334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请在此添加您的文字内容，请在此添加您的文字内容。</a:t>
            </a:r>
            <a:endParaRPr lang="zh-CN" altLang="zh-CN" sz="2000" dirty="0">
              <a:solidFill>
                <a:srgbClr val="006334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56895" y="2155190"/>
            <a:ext cx="30689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5000">
                <a:solidFill>
                  <a:srgbClr val="026236"/>
                </a:solidFill>
                <a:latin typeface="BFU" charset="0"/>
                <a:cs typeface="BFU" charset="0"/>
              </a:rPr>
              <a:t>02</a:t>
            </a:r>
            <a:endParaRPr lang="en-US" altLang="zh-CN" sz="15000">
              <a:solidFill>
                <a:srgbClr val="026236"/>
              </a:solidFill>
              <a:latin typeface="BFU" charset="0"/>
              <a:cs typeface="BFU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dc331f298b18f300026e52157d3e3a0"/>
          <p:cNvPicPr>
            <a:picLocks noChangeAspect="1"/>
          </p:cNvPicPr>
          <p:nvPr/>
        </p:nvPicPr>
        <p:blipFill>
          <a:blip r:embed="rId1"/>
          <a:srcRect t="12906" r="23777" b="27870"/>
          <a:stretch>
            <a:fillRect/>
          </a:stretch>
        </p:blipFill>
        <p:spPr>
          <a:xfrm>
            <a:off x="0" y="2540"/>
            <a:ext cx="12214225" cy="69437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2005965"/>
            <a:ext cx="12214225" cy="494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32356" y="977498"/>
            <a:ext cx="413696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sz="40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3631" y="2651299"/>
            <a:ext cx="9006205" cy="1311331"/>
            <a:chOff x="955879" y="3086555"/>
            <a:chExt cx="9531819" cy="1311331"/>
          </a:xfrm>
        </p:grpSpPr>
        <p:sp>
          <p:nvSpPr>
            <p:cNvPr id="5" name="TextBox 4"/>
            <p:cNvSpPr txBox="1"/>
            <p:nvPr/>
          </p:nvSpPr>
          <p:spPr>
            <a:xfrm>
              <a:off x="955879" y="3715840"/>
              <a:ext cx="9531819" cy="68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5880" y="3086555"/>
              <a:ext cx="38403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1.</a:t>
              </a:r>
              <a:r>
                <a:rPr lang="zh-CN" altLang="en-US" sz="2400" b="1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sz="2400" b="1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76171" y="577479"/>
            <a:ext cx="4109747" cy="4001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+mn-ea"/>
              </a:rPr>
              <a:t>在此输入输入替换内容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+mn-ea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1773631" y="4590589"/>
            <a:ext cx="9006205" cy="1311331"/>
            <a:chOff x="955879" y="3086555"/>
            <a:chExt cx="9531819" cy="1311331"/>
          </a:xfrm>
        </p:grpSpPr>
        <p:sp>
          <p:nvSpPr>
            <p:cNvPr id="12" name="TextBox 4"/>
            <p:cNvSpPr txBox="1"/>
            <p:nvPr/>
          </p:nvSpPr>
          <p:spPr>
            <a:xfrm>
              <a:off x="955879" y="3715840"/>
              <a:ext cx="9531819" cy="68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6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955880" y="3086555"/>
              <a:ext cx="38403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2.</a:t>
              </a:r>
              <a:r>
                <a:rPr lang="zh-CN" altLang="en-US" sz="2400" b="1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sz="2400" b="1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dc331f298b18f300026e52157d3e3a0"/>
          <p:cNvPicPr>
            <a:picLocks noChangeAspect="1"/>
          </p:cNvPicPr>
          <p:nvPr/>
        </p:nvPicPr>
        <p:blipFill>
          <a:blip r:embed="rId1"/>
          <a:srcRect t="12906" r="23777" b="27870"/>
          <a:stretch>
            <a:fillRect/>
          </a:stretch>
        </p:blipFill>
        <p:spPr>
          <a:xfrm>
            <a:off x="0" y="2540"/>
            <a:ext cx="12214225" cy="694372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2430" y="371475"/>
            <a:ext cx="11527155" cy="618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32356" y="1298808"/>
            <a:ext cx="413696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6334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加入标题描述</a:t>
            </a:r>
            <a:endParaRPr lang="zh-CN" altLang="en-US" sz="4000" dirty="0">
              <a:solidFill>
                <a:srgbClr val="006334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4421" y="2549064"/>
            <a:ext cx="3628571" cy="1460501"/>
            <a:chOff x="955879" y="3232605"/>
            <a:chExt cx="3840339" cy="1460501"/>
          </a:xfrm>
        </p:grpSpPr>
        <p:sp>
          <p:nvSpPr>
            <p:cNvPr id="5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1.</a:t>
              </a:r>
              <a:r>
                <a:rPr lang="zh-CN" altLang="en-US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76171" y="898789"/>
            <a:ext cx="4109747" cy="4001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1400" dirty="0">
                <a:solidFill>
                  <a:srgbClr val="191A1C"/>
                </a:solidFill>
                <a:latin typeface="思源黑体 CN Normal" panose="020B0400000000000000" charset="-122"/>
                <a:ea typeface="思源黑体 CN Normal" panose="020B0400000000000000" charset="-122"/>
                <a:cs typeface="Source Han Sans SC" charset="-122"/>
                <a:sym typeface="+mn-ea"/>
              </a:rPr>
              <a:t>在此输入输入替换内容</a:t>
            </a:r>
            <a:endParaRPr lang="zh-CN" altLang="en-US" sz="1400" dirty="0">
              <a:solidFill>
                <a:srgbClr val="191A1C"/>
              </a:solidFill>
              <a:latin typeface="思源黑体 CN Normal" panose="020B0400000000000000" charset="-122"/>
              <a:ea typeface="思源黑体 CN Normal" panose="020B0400000000000000" charset="-122"/>
              <a:cs typeface="Source Han Sans SC" charset="-122"/>
              <a:sym typeface="+mn-ea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1744421" y="4342304"/>
            <a:ext cx="3628571" cy="1460501"/>
            <a:chOff x="955879" y="3232605"/>
            <a:chExt cx="3840339" cy="1460501"/>
          </a:xfrm>
        </p:grpSpPr>
        <p:sp>
          <p:nvSpPr>
            <p:cNvPr id="12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2.</a:t>
              </a:r>
              <a:r>
                <a:rPr lang="zh-CN" altLang="en-US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6969836" y="2549064"/>
            <a:ext cx="3628571" cy="1460501"/>
            <a:chOff x="955879" y="3232605"/>
            <a:chExt cx="3840339" cy="1460501"/>
          </a:xfrm>
        </p:grpSpPr>
        <p:sp>
          <p:nvSpPr>
            <p:cNvPr id="19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0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3.</a:t>
              </a:r>
              <a:r>
                <a:rPr lang="zh-CN" altLang="en-US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21" name="Group 3"/>
          <p:cNvGrpSpPr/>
          <p:nvPr/>
        </p:nvGrpSpPr>
        <p:grpSpPr>
          <a:xfrm>
            <a:off x="6969836" y="4342304"/>
            <a:ext cx="3628571" cy="1460501"/>
            <a:chOff x="955879" y="3232605"/>
            <a:chExt cx="3840339" cy="1460501"/>
          </a:xfrm>
        </p:grpSpPr>
        <p:sp>
          <p:nvSpPr>
            <p:cNvPr id="22" name="TextBox 4"/>
            <p:cNvSpPr txBox="1"/>
            <p:nvPr/>
          </p:nvSpPr>
          <p:spPr>
            <a:xfrm>
              <a:off x="955879" y="3642816"/>
              <a:ext cx="3840338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请在此添加您的文字内容，请在此添加您的文字内容。请在此添加您的文字内容，请在此添加您的文字内容。请在此添加您的文字内容，请在此添加您的文字内容</a:t>
              </a:r>
              <a:r>
                <a:rPr lang="en-US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,</a:t>
              </a:r>
              <a:r>
                <a:rPr lang="zh-CN" altLang="zh-CN" sz="1200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请在此添加您的文字内容。</a:t>
              </a:r>
              <a:endParaRPr lang="en-GB" sz="12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3" name="TextBox 5"/>
            <p:cNvSpPr txBox="1"/>
            <p:nvPr/>
          </p:nvSpPr>
          <p:spPr>
            <a:xfrm>
              <a:off x="955880" y="3232605"/>
              <a:ext cx="384033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4.</a:t>
              </a:r>
              <a:r>
                <a:rPr lang="zh-CN" altLang="en-US" dirty="0">
                  <a:solidFill>
                    <a:srgbClr val="006334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加入标题描述</a:t>
              </a:r>
              <a:endParaRPr lang="en-GB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ISPRING_PRESENTATION_TITLE" val="季度工作总结计划PPT模板"/>
  <p:tag name="KSO_WPP_MARK_KEY" val="91da755b-0225-46a4-879b-99298ce01c42"/>
  <p:tag name="COMMONDATA" val="eyJoZGlkIjoiOGQwNmExNDBjYTA0Mzc3YjA1ODQ5NTc0ZWMyY2ZmMDEifQ=="/>
</p:tagLst>
</file>

<file path=ppt/theme/theme1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WPS 演示</Application>
  <PresentationFormat>宽屏</PresentationFormat>
  <Paragraphs>161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Montserrat Medium</vt:lpstr>
      <vt:lpstr>思源黑体 CN Medium</vt:lpstr>
      <vt:lpstr>思源黑体 CN Normal</vt:lpstr>
      <vt:lpstr>Arial</vt:lpstr>
      <vt:lpstr>微软雅黑</vt:lpstr>
      <vt:lpstr>Source Han Sans SC</vt:lpstr>
      <vt:lpstr>思源黑体 Medium</vt:lpstr>
      <vt:lpstr>BFU</vt:lpstr>
      <vt:lpstr>Noto Sans S Chinese Black</vt:lpstr>
      <vt:lpstr>Helvetica</vt:lpstr>
      <vt:lpstr>Calibri</vt:lpstr>
      <vt:lpstr>Arial Unicode MS</vt:lpstr>
      <vt:lpstr>Calibri Light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季度工作总结计划PPT模板</dc:title>
  <dc:creator/>
  <cp:lastModifiedBy>木子慧</cp:lastModifiedBy>
  <cp:revision>281</cp:revision>
  <dcterms:created xsi:type="dcterms:W3CDTF">2016-08-11T13:28:00Z</dcterms:created>
  <dcterms:modified xsi:type="dcterms:W3CDTF">2023-04-04T08:13:19Z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CDFD7C87FCC243EDB7276DDC0B366AEF_12</vt:lpwstr>
  </property>
</Properties>
</file>