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9" r:id="rId4"/>
    <p:sldId id="269" r:id="rId5"/>
    <p:sldId id="282" r:id="rId6"/>
    <p:sldId id="283" r:id="rId7"/>
    <p:sldId id="284" r:id="rId8"/>
    <p:sldId id="257" r:id="rId9"/>
    <p:sldId id="258" r:id="rId10"/>
    <p:sldId id="260" r:id="rId11"/>
    <p:sldId id="261" r:id="rId12"/>
    <p:sldId id="263" r:id="rId13"/>
    <p:sldId id="265" r:id="rId14"/>
  </p:sldIdLst>
  <p:sldSz cx="20320000" cy="11430000"/>
  <p:notesSz cx="6858000" cy="9144000"/>
  <p:embeddedFontLst>
    <p:embeddedFont>
      <p:font typeface="Montserrat Regular" panose="00000500000000000000" charset="0"/>
      <p:regular r:id="rId18"/>
    </p:embeddedFont>
    <p:embeddedFont>
      <p:font typeface="微软雅黑" panose="020B0503020204020204" charset="-122"/>
      <p:regular r:id="rId19"/>
    </p:embeddedFont>
    <p:embeddedFont>
      <p:font typeface="BFU" charset="0"/>
      <p:regular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9.xml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image" Target="../media/image15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5.xml"/><Relationship Id="rId13" Type="http://schemas.openxmlformats.org/officeDocument/2006/relationships/image" Target="../media/image15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6.xml"/><Relationship Id="rId13" Type="http://schemas.openxmlformats.org/officeDocument/2006/relationships/image" Target="../media/image15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7.xml"/><Relationship Id="rId13" Type="http://schemas.openxmlformats.org/officeDocument/2006/relationships/image" Target="../media/image15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8.xml"/><Relationship Id="rId13" Type="http://schemas.openxmlformats.org/officeDocument/2006/relationships/image" Target="../media/image15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0" y="3317756"/>
            <a:ext cx="20320000" cy="4141711"/>
            <a:chOff x="0" y="0"/>
            <a:chExt cx="20320000" cy="4141711"/>
          </a:xfrm>
        </p:grpSpPr>
        <p:sp>
          <p:nvSpPr>
            <p:cNvPr id="3" name="rect"/>
            <p:cNvSpPr/>
            <p:nvPr/>
          </p:nvSpPr>
          <p:spPr>
            <a:xfrm>
              <a:off x="0" y="0"/>
              <a:ext cx="20320000" cy="4141711"/>
            </a:xfrm>
            <a:prstGeom prst="rect">
              <a:avLst/>
            </a:prstGeom>
            <a:solidFill>
              <a:srgbClr val="00633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4222203" y="12"/>
              <a:ext cx="5141760" cy="1621815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1715275"/>
              <a:ext cx="6625538" cy="2426436"/>
            </a:xfrm>
            <a:prstGeom prst="rect">
              <a:avLst/>
            </a:prstGeom>
          </p:spPr>
        </p:pic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6111544" y="218605"/>
              <a:ext cx="2493645" cy="3089478"/>
            </a:xfrm>
            <a:prstGeom prst="rect">
              <a:avLst/>
            </a:prstGeom>
          </p:spPr>
        </p:pic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9765437" y="12"/>
              <a:ext cx="28904" cy="26213"/>
            </a:xfrm>
            <a:prstGeom prst="rect">
              <a:avLst/>
            </a:prstGeom>
          </p:spPr>
        </p:pic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12"/>
              <a:ext cx="3977843" cy="1453502"/>
            </a:xfrm>
            <a:prstGeom prst="rect">
              <a:avLst/>
            </a:prstGeom>
          </p:spPr>
        </p:pic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12"/>
              <a:ext cx="10313631" cy="4141699"/>
            </a:xfrm>
            <a:prstGeom prst="rect">
              <a:avLst/>
            </a:prstGeom>
          </p:spPr>
        </p:pic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13350862" y="1715275"/>
              <a:ext cx="6969137" cy="2426436"/>
            </a:xfrm>
            <a:prstGeom prst="rect">
              <a:avLst/>
            </a:prstGeom>
          </p:spPr>
        </p:pic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11754053" y="12"/>
              <a:ext cx="4000157" cy="1080872"/>
            </a:xfrm>
            <a:prstGeom prst="rect">
              <a:avLst/>
            </a:prstGeom>
          </p:spPr>
        </p:pic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18454230" y="12"/>
              <a:ext cx="1861590" cy="1453502"/>
            </a:xfrm>
            <a:prstGeom prst="rect">
              <a:avLst/>
            </a:prstGeom>
          </p:spPr>
        </p:pic>
        <p:pic>
          <p:nvPicPr>
            <p:cNvPr id="13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13569" y="12"/>
              <a:ext cx="10506430" cy="4141699"/>
            </a:xfrm>
            <a:prstGeom prst="rect">
              <a:avLst/>
            </a:prstGeom>
          </p:spPr>
        </p:pic>
        <p:sp>
          <p:nvSpPr>
            <p:cNvPr id="14" name="textbox 12"/>
            <p:cNvSpPr/>
            <p:nvPr/>
          </p:nvSpPr>
          <p:spPr>
            <a:xfrm>
              <a:off x="698433" y="1212913"/>
              <a:ext cx="18923134" cy="20866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indent="12700" algn="ctr" rtl="0" eaLnBrk="0">
                <a:lnSpc>
                  <a:spcPct val="79000"/>
                </a:lnSpc>
              </a:pPr>
              <a:r>
                <a:rPr sz="7700" spc="40" dirty="0">
                  <a:solidFill>
                    <a:srgbClr val="FFFFFF">
                      <a:alpha val="100000"/>
                    </a:srgbClr>
                  </a:solidFill>
                  <a:latin typeface="思源黑体 Regular" panose="020B0500000000000000" charset="-122"/>
                  <a:ea typeface="思源黑体 Regular" panose="020B0500000000000000" charset="-122"/>
                  <a:cs typeface="思源黑体 Regular" panose="020B0500000000000000" charset="-122"/>
                </a:rPr>
                <a:t>北京林业大学科研</a:t>
              </a:r>
              <a:r>
                <a:rPr sz="7700" spc="30" dirty="0">
                  <a:solidFill>
                    <a:srgbClr val="FFFFFF">
                      <a:alpha val="100000"/>
                    </a:srgbClr>
                  </a:solidFill>
                  <a:latin typeface="思源黑体 Regular" panose="020B0500000000000000" charset="-122"/>
                  <a:ea typeface="思源黑体 Regular" panose="020B0500000000000000" charset="-122"/>
                  <a:cs typeface="思源黑体 Regular" panose="020B0500000000000000" charset="-122"/>
                </a:rPr>
                <a:t>PPT</a:t>
              </a:r>
              <a:r>
                <a:rPr sz="7700" spc="40" dirty="0">
                  <a:solidFill>
                    <a:srgbClr val="FFFFFF">
                      <a:alpha val="100000"/>
                    </a:srgbClr>
                  </a:solidFill>
                  <a:latin typeface="思源黑体 Regular" panose="020B0500000000000000" charset="-122"/>
                  <a:ea typeface="思源黑体 Regular" panose="020B0500000000000000" charset="-122"/>
                  <a:cs typeface="思源黑体 Regular" panose="020B0500000000000000" charset="-122"/>
                </a:rPr>
                <a:t>使用</a:t>
              </a:r>
              <a:r>
                <a:rPr sz="7700" spc="20" dirty="0">
                  <a:solidFill>
                    <a:srgbClr val="FFFFFF">
                      <a:alpha val="100000"/>
                    </a:srgbClr>
                  </a:solidFill>
                  <a:latin typeface="思源黑体 Regular" panose="020B0500000000000000" charset="-122"/>
                  <a:ea typeface="思源黑体 Regular" panose="020B0500000000000000" charset="-122"/>
                  <a:cs typeface="思源黑体 Regular" panose="020B0500000000000000" charset="-122"/>
                </a:rPr>
                <a:t>模</a:t>
              </a:r>
              <a:r>
                <a:rPr sz="7700" spc="0" dirty="0">
                  <a:solidFill>
                    <a:srgbClr val="FFFFFF">
                      <a:alpha val="100000"/>
                    </a:srgbClr>
                  </a:solidFill>
                  <a:latin typeface="思源黑体 Regular" panose="020B0500000000000000" charset="-122"/>
                  <a:ea typeface="思源黑体 Regular" panose="020B0500000000000000" charset="-122"/>
                  <a:cs typeface="思源黑体 Regular" panose="020B0500000000000000" charset="-122"/>
                </a:rPr>
                <a:t>版</a:t>
              </a:r>
              <a:endParaRPr lang="en-US" altLang="en-US" sz="7700" dirty="0"/>
            </a:p>
            <a:p>
              <a:pPr indent="107315" algn="ctr" rtl="0" eaLnBrk="0">
                <a:lnSpc>
                  <a:spcPts val="8925"/>
                </a:lnSpc>
              </a:pPr>
              <a:r>
                <a:rPr sz="4400" cap="all" spc="3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Pp</a:t>
              </a:r>
              <a:r>
                <a:rPr sz="4400" cap="all" spc="2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t </a:t>
              </a:r>
              <a:r>
                <a:rPr sz="4400" cap="all" spc="3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usage</a:t>
              </a:r>
              <a:r>
                <a:rPr sz="4400" cap="all" spc="2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 t</a:t>
              </a:r>
              <a:r>
                <a:rPr sz="4400" cap="all" spc="3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e</a:t>
              </a:r>
              <a:r>
                <a:rPr sz="4400" cap="all" spc="4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m</a:t>
              </a:r>
              <a:r>
                <a:rPr sz="4400" cap="all" spc="3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p</a:t>
              </a:r>
              <a:r>
                <a:rPr sz="4400" cap="all" spc="1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l</a:t>
              </a:r>
              <a:r>
                <a:rPr sz="4400" cap="all" spc="3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a</a:t>
              </a:r>
              <a:r>
                <a:rPr sz="4400" cap="all" spc="2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t</a:t>
              </a:r>
              <a:r>
                <a:rPr sz="4400" cap="all" spc="3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e</a:t>
              </a:r>
              <a:r>
                <a:rPr sz="4400" cap="all" spc="2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 </a:t>
              </a:r>
              <a:r>
                <a:rPr sz="4400" cap="all" spc="3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o</a:t>
              </a:r>
              <a:r>
                <a:rPr sz="4400" cap="all" spc="2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f </a:t>
              </a:r>
              <a:r>
                <a:rPr sz="4400" cap="all" spc="3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Be</a:t>
              </a:r>
              <a:r>
                <a:rPr sz="4400" cap="all" spc="1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iji</a:t>
              </a:r>
              <a:r>
                <a:rPr sz="4400" cap="all" spc="3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ng</a:t>
              </a:r>
              <a:r>
                <a:rPr sz="4400" cap="all" spc="2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 </a:t>
              </a:r>
              <a:r>
                <a:rPr sz="4400" cap="all" spc="3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Fo</a:t>
              </a:r>
              <a:r>
                <a:rPr sz="4400" cap="all" spc="2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r</a:t>
              </a:r>
              <a:r>
                <a:rPr sz="4400" cap="all" spc="3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es</a:t>
              </a:r>
              <a:r>
                <a:rPr sz="4400" cap="all" spc="2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tr</a:t>
              </a:r>
              <a:r>
                <a:rPr sz="4400" cap="all" spc="3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y</a:t>
              </a:r>
              <a:r>
                <a:rPr sz="4400" cap="all" spc="2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 </a:t>
              </a:r>
              <a:r>
                <a:rPr sz="4400" cap="all" spc="4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U</a:t>
              </a:r>
              <a:r>
                <a:rPr sz="4400" cap="all" spc="3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n</a:t>
              </a:r>
              <a:r>
                <a:rPr sz="4400" cap="all" spc="1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i</a:t>
              </a:r>
              <a:r>
                <a:rPr sz="4400" cap="all" spc="15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v</a:t>
              </a:r>
              <a:r>
                <a:rPr sz="4400" cap="all" spc="0" dirty="0">
                  <a:solidFill>
                    <a:srgbClr val="FFFFFF">
                      <a:alpha val="100000"/>
                    </a:srgbClr>
                  </a:solidFill>
                  <a:latin typeface="Montserrat Regular" panose="00000500000000000000" charset="0"/>
                  <a:ea typeface="Arial" panose="020B0604020202020204"/>
                  <a:cs typeface="Montserrat Regular" panose="00000500000000000000" charset="0"/>
                </a:rPr>
                <a:t>ersity</a:t>
              </a:r>
              <a:endParaRPr lang="en-US" altLang="en-US" sz="4400" cap="all" dirty="0">
                <a:latin typeface="Montserrat Regular" panose="00000500000000000000" charset="0"/>
                <a:cs typeface="Montserrat Regular" panose="00000500000000000000" charset="0"/>
              </a:endParaRPr>
            </a:p>
          </p:txBody>
        </p:sp>
        <p:pic>
          <p:nvPicPr>
            <p:cNvPr id="15" name="pictur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6032436" y="12"/>
              <a:ext cx="221069" cy="28690"/>
            </a:xfrm>
            <a:prstGeom prst="rect">
              <a:avLst/>
            </a:prstGeom>
          </p:spPr>
        </p:pic>
        <p:pic>
          <p:nvPicPr>
            <p:cNvPr id="16" name="picture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1600000">
              <a:off x="7816278" y="12"/>
              <a:ext cx="63652" cy="36728"/>
            </a:xfrm>
            <a:prstGeom prst="rect">
              <a:avLst/>
            </a:prstGeom>
          </p:spPr>
        </p:pic>
      </p:grpSp>
      <p:pic>
        <p:nvPicPr>
          <p:cNvPr id="17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8852711" y="538847"/>
            <a:ext cx="2260193" cy="2260181"/>
          </a:xfrm>
          <a:prstGeom prst="rect">
            <a:avLst/>
          </a:prstGeom>
        </p:spPr>
      </p:pic>
      <p:sp>
        <p:nvSpPr>
          <p:cNvPr id="18" name="textbox 16"/>
          <p:cNvSpPr/>
          <p:nvPr/>
        </p:nvSpPr>
        <p:spPr>
          <a:xfrm>
            <a:off x="8654617" y="8217719"/>
            <a:ext cx="3188106" cy="247409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lang="en-US" altLang="en-US" sz="100" dirty="0"/>
          </a:p>
          <a:p>
            <a:pPr indent="343535" algn="l" rtl="0" eaLnBrk="0">
              <a:lnSpc>
                <a:spcPct val="150000"/>
              </a:lnSpc>
            </a:pPr>
            <a:r>
              <a:rPr sz="2800" b="1" spc="-20" dirty="0">
                <a:solidFill>
                  <a:srgbClr val="00633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汇报人</a:t>
            </a:r>
            <a:r>
              <a:rPr sz="2800" b="1" spc="-1320" dirty="0">
                <a:solidFill>
                  <a:srgbClr val="00633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：</a:t>
            </a:r>
            <a:r>
              <a:rPr sz="2800" b="1" spc="-20" dirty="0">
                <a:solidFill>
                  <a:srgbClr val="00633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代</a:t>
            </a:r>
            <a:r>
              <a:rPr sz="2800" b="1" spc="-5" dirty="0">
                <a:solidFill>
                  <a:srgbClr val="00633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用</a:t>
            </a:r>
            <a:r>
              <a:rPr sz="2800" b="1" spc="0" dirty="0">
                <a:solidFill>
                  <a:srgbClr val="00633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名</a:t>
            </a:r>
            <a:endParaRPr lang="en-US" altLang="en-US" sz="2800" b="1" dirty="0"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  <a:p>
            <a:pPr marL="19050" indent="-6350" algn="l" rtl="0" eaLnBrk="0">
              <a:lnSpc>
                <a:spcPct val="150000"/>
              </a:lnSpc>
              <a:spcBef>
                <a:spcPts val="45"/>
              </a:spcBef>
            </a:pPr>
            <a:r>
              <a:rPr sz="2800" b="1" spc="-10" dirty="0">
                <a:solidFill>
                  <a:srgbClr val="00633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职务</a:t>
            </a:r>
            <a:r>
              <a:rPr sz="2800" b="1" spc="-1325" dirty="0">
                <a:solidFill>
                  <a:srgbClr val="00633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：</a:t>
            </a:r>
            <a:r>
              <a:rPr sz="2800" b="1" spc="-10" dirty="0">
                <a:solidFill>
                  <a:srgbClr val="00633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此处填入内容</a:t>
            </a:r>
            <a:r>
              <a:rPr sz="2800" b="1" spc="0" dirty="0">
                <a:solidFill>
                  <a:srgbClr val="00633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</a:t>
            </a:r>
            <a:endParaRPr lang="en-US" sz="2800" b="1" spc="0" dirty="0">
              <a:solidFill>
                <a:srgbClr val="006335">
                  <a:alpha val="100000"/>
                </a:srgbClr>
              </a:solidFill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  <a:p>
            <a:pPr marL="19050" indent="-6350" algn="l" rtl="0" eaLnBrk="0">
              <a:lnSpc>
                <a:spcPct val="150000"/>
              </a:lnSpc>
              <a:spcBef>
                <a:spcPts val="45"/>
              </a:spcBef>
            </a:pPr>
            <a:r>
              <a:rPr sz="2800" b="1" spc="-20" dirty="0">
                <a:solidFill>
                  <a:srgbClr val="00633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时间</a:t>
            </a:r>
            <a:r>
              <a:rPr sz="2800" b="1" spc="-1320" dirty="0">
                <a:solidFill>
                  <a:srgbClr val="00633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：</a:t>
            </a:r>
            <a:r>
              <a:rPr sz="2800" b="1" spc="-20" dirty="0">
                <a:solidFill>
                  <a:srgbClr val="00633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此处填入</a:t>
            </a:r>
            <a:r>
              <a:rPr sz="2800" b="1" spc="-15" dirty="0">
                <a:solidFill>
                  <a:srgbClr val="00633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内</a:t>
            </a:r>
            <a:r>
              <a:rPr sz="2800" b="1" spc="0" dirty="0">
                <a:solidFill>
                  <a:srgbClr val="00633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容</a:t>
            </a:r>
            <a:endParaRPr lang="en-US" altLang="en-US" sz="2800" b="1" dirty="0"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2380347"/>
            <a:ext cx="20320000" cy="9049652"/>
          </a:xfrm>
          <a:prstGeom prst="rect">
            <a:avLst/>
          </a:prstGeom>
        </p:spPr>
      </p:pic>
      <p:sp>
        <p:nvSpPr>
          <p:cNvPr id="75" name="textbox 75"/>
          <p:cNvSpPr/>
          <p:nvPr/>
        </p:nvSpPr>
        <p:spPr>
          <a:xfrm>
            <a:off x="12110034" y="6376474"/>
            <a:ext cx="3620770" cy="3219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86000"/>
              </a:lnSpc>
            </a:pPr>
            <a:r>
              <a:rPr sz="240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请在此添加您的文字内</a:t>
            </a:r>
            <a:r>
              <a:rPr sz="2400" spc="-2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</a:t>
            </a:r>
            <a:r>
              <a:rPr sz="2400" spc="-1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2400" dirty="0"/>
          </a:p>
          <a:p>
            <a:pPr algn="l" rtl="0" eaLnBrk="0">
              <a:lnSpc>
                <a:spcPct val="121000"/>
              </a:lnSpc>
            </a:pPr>
            <a:endParaRPr lang="en-US" altLang="en-US" sz="1000" dirty="0"/>
          </a:p>
          <a:p>
            <a:pPr algn="l" rtl="0" eaLnBrk="0">
              <a:lnSpc>
                <a:spcPct val="121000"/>
              </a:lnSpc>
            </a:pPr>
            <a:endParaRPr lang="en-US" altLang="en-US" sz="1000" dirty="0"/>
          </a:p>
          <a:p>
            <a:pPr algn="l" rtl="0" eaLnBrk="0">
              <a:lnSpc>
                <a:spcPct val="121000"/>
              </a:lnSpc>
            </a:pPr>
            <a:endParaRPr lang="en-US" altLang="en-US" sz="1000" dirty="0"/>
          </a:p>
          <a:p>
            <a:pPr indent="12700" algn="l" rtl="0" eaLnBrk="0">
              <a:lnSpc>
                <a:spcPct val="86000"/>
              </a:lnSpc>
              <a:spcBef>
                <a:spcPts val="725"/>
              </a:spcBef>
            </a:pPr>
            <a:r>
              <a:rPr sz="240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请在此添加您的文字内</a:t>
            </a:r>
            <a:r>
              <a:rPr sz="2400" spc="-2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</a:t>
            </a:r>
            <a:r>
              <a:rPr sz="2400" spc="-1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2400" dirty="0"/>
          </a:p>
          <a:p>
            <a:pPr algn="l" rtl="0" eaLnBrk="0">
              <a:lnSpc>
                <a:spcPct val="121000"/>
              </a:lnSpc>
            </a:pPr>
            <a:endParaRPr lang="en-US" altLang="en-US" sz="1000" dirty="0"/>
          </a:p>
          <a:p>
            <a:pPr algn="l" rtl="0" eaLnBrk="0">
              <a:lnSpc>
                <a:spcPct val="121000"/>
              </a:lnSpc>
            </a:pPr>
            <a:endParaRPr lang="en-US" altLang="en-US" sz="1000" dirty="0"/>
          </a:p>
          <a:p>
            <a:pPr algn="l" rtl="0" eaLnBrk="0">
              <a:lnSpc>
                <a:spcPct val="121000"/>
              </a:lnSpc>
            </a:pPr>
            <a:endParaRPr lang="en-US" altLang="en-US" sz="1000" dirty="0"/>
          </a:p>
          <a:p>
            <a:pPr indent="12700" algn="l" rtl="0" eaLnBrk="0">
              <a:lnSpc>
                <a:spcPct val="86000"/>
              </a:lnSpc>
              <a:spcBef>
                <a:spcPts val="725"/>
              </a:spcBef>
            </a:pPr>
            <a:r>
              <a:rPr sz="240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请在此添加您的文字内</a:t>
            </a:r>
            <a:r>
              <a:rPr sz="2400" spc="-2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</a:t>
            </a:r>
            <a:r>
              <a:rPr sz="2400" spc="-1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2400" dirty="0"/>
          </a:p>
          <a:p>
            <a:pPr algn="l" rtl="0" eaLnBrk="0">
              <a:lnSpc>
                <a:spcPct val="121000"/>
              </a:lnSpc>
            </a:pPr>
            <a:endParaRPr lang="en-US" altLang="en-US" sz="1000" dirty="0"/>
          </a:p>
          <a:p>
            <a:pPr algn="l" rtl="0" eaLnBrk="0">
              <a:lnSpc>
                <a:spcPct val="121000"/>
              </a:lnSpc>
            </a:pPr>
            <a:endParaRPr lang="en-US" altLang="en-US" sz="1000" dirty="0"/>
          </a:p>
          <a:p>
            <a:pPr algn="l" rtl="0" eaLnBrk="0">
              <a:lnSpc>
                <a:spcPct val="121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600" dirty="0"/>
          </a:p>
          <a:p>
            <a:pPr indent="12700" algn="l" rtl="0" eaLnBrk="0">
              <a:lnSpc>
                <a:spcPct val="86000"/>
              </a:lnSpc>
              <a:spcBef>
                <a:spcPts val="5"/>
              </a:spcBef>
            </a:pPr>
            <a:r>
              <a:rPr sz="240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请在此添加您的文字内</a:t>
            </a:r>
            <a:r>
              <a:rPr sz="2400" spc="-2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</a:t>
            </a:r>
            <a:r>
              <a:rPr sz="2400" spc="-1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2400" dirty="0"/>
          </a:p>
        </p:txBody>
      </p:sp>
      <p:pic>
        <p:nvPicPr>
          <p:cNvPr id="76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490380" y="6374894"/>
            <a:ext cx="329983" cy="329984"/>
          </a:xfrm>
          <a:prstGeom prst="rect">
            <a:avLst/>
          </a:prstGeom>
        </p:spPr>
      </p:pic>
      <p:pic>
        <p:nvPicPr>
          <p:cNvPr id="77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490380" y="7335493"/>
            <a:ext cx="329983" cy="329984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490380" y="8296090"/>
            <a:ext cx="329983" cy="329984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490380" y="9256689"/>
            <a:ext cx="329983" cy="329984"/>
          </a:xfrm>
          <a:prstGeom prst="rect">
            <a:avLst/>
          </a:prstGeom>
        </p:spPr>
      </p:pic>
      <p:pic>
        <p:nvPicPr>
          <p:cNvPr id="9" name="picture 19"/>
          <p:cNvPicPr>
            <a:picLocks noChangeAspect="1"/>
          </p:cNvPicPr>
          <p:nvPr/>
        </p:nvPicPr>
        <p:blipFill rotWithShape="1">
          <a:blip r:embed="rId6"/>
          <a:srcRect r="74107"/>
          <a:stretch>
            <a:fillRect/>
          </a:stretch>
        </p:blipFill>
        <p:spPr>
          <a:xfrm rot="21600000">
            <a:off x="854861" y="466331"/>
            <a:ext cx="5040000" cy="915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194349" y="0"/>
            <a:ext cx="8125650" cy="11430000"/>
          </a:xfrm>
          <a:prstGeom prst="rect">
            <a:avLst/>
          </a:prstGeom>
        </p:spPr>
      </p:pic>
      <p:sp>
        <p:nvSpPr>
          <p:cNvPr id="127" name="textbox 127"/>
          <p:cNvSpPr/>
          <p:nvPr/>
        </p:nvSpPr>
        <p:spPr>
          <a:xfrm>
            <a:off x="5152390" y="6918325"/>
            <a:ext cx="6144895" cy="795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indent="13335" algn="l" rtl="0" eaLnBrk="0">
              <a:lnSpc>
                <a:spcPct val="78000"/>
              </a:lnSpc>
            </a:pP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请在此添加您的文字内容，</a:t>
            </a:r>
            <a:r>
              <a:rPr sz="2400" spc="-4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请在此添加您的</a:t>
            </a:r>
            <a:endParaRPr lang="en-US" altLang="en-US" sz="2400" dirty="0"/>
          </a:p>
          <a:p>
            <a:pPr indent="12700" algn="l" rtl="0" eaLnBrk="0">
              <a:lnSpc>
                <a:spcPts val="3800"/>
              </a:lnSpc>
            </a:pPr>
            <a:r>
              <a:rPr sz="24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文字内容</a:t>
            </a:r>
            <a:r>
              <a:rPr sz="2400" spc="-12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4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请在此添加您的文字内</a:t>
            </a:r>
            <a:r>
              <a:rPr sz="2400" spc="-5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</a:t>
            </a:r>
            <a:r>
              <a:rPr sz="2400" spc="-12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请在此</a:t>
            </a:r>
            <a:endParaRPr lang="en-US" altLang="en-US" sz="2400" dirty="0"/>
          </a:p>
        </p:txBody>
      </p:sp>
      <p:sp>
        <p:nvSpPr>
          <p:cNvPr id="128" name="textbox 128"/>
          <p:cNvSpPr/>
          <p:nvPr/>
        </p:nvSpPr>
        <p:spPr>
          <a:xfrm>
            <a:off x="5152390" y="9014460"/>
            <a:ext cx="6144895" cy="795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indent="13335" algn="l" rtl="0" eaLnBrk="0">
              <a:lnSpc>
                <a:spcPct val="78000"/>
              </a:lnSpc>
            </a:pP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请在此添加您的文字内容，</a:t>
            </a:r>
            <a:r>
              <a:rPr sz="2400" spc="-4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请在此添加您的</a:t>
            </a:r>
            <a:endParaRPr lang="en-US" altLang="en-US" sz="2400" dirty="0"/>
          </a:p>
          <a:p>
            <a:pPr indent="12700" algn="l" rtl="0" eaLnBrk="0">
              <a:lnSpc>
                <a:spcPts val="3800"/>
              </a:lnSpc>
            </a:pPr>
            <a:r>
              <a:rPr sz="24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文字内容</a:t>
            </a:r>
            <a:r>
              <a:rPr sz="2400" spc="-12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4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请在此添加您的文字内</a:t>
            </a:r>
            <a:r>
              <a:rPr sz="2400" spc="-5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</a:t>
            </a:r>
            <a:r>
              <a:rPr sz="2400" spc="-12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请在此</a:t>
            </a:r>
            <a:endParaRPr lang="en-US" altLang="en-US" sz="2400" dirty="0"/>
          </a:p>
        </p:txBody>
      </p:sp>
      <p:sp>
        <p:nvSpPr>
          <p:cNvPr id="129" name="textbox 129"/>
          <p:cNvSpPr/>
          <p:nvPr/>
        </p:nvSpPr>
        <p:spPr>
          <a:xfrm>
            <a:off x="5152390" y="4822190"/>
            <a:ext cx="6144895" cy="795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indent="13335" algn="l" rtl="0" eaLnBrk="0">
              <a:lnSpc>
                <a:spcPct val="78000"/>
              </a:lnSpc>
            </a:pP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请在此添加您的文字内容，</a:t>
            </a:r>
            <a:r>
              <a:rPr sz="2400" spc="-4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请在此添加您的</a:t>
            </a:r>
            <a:endParaRPr lang="en-US" altLang="en-US" sz="2400" dirty="0"/>
          </a:p>
          <a:p>
            <a:pPr indent="12700" algn="l" rtl="0" eaLnBrk="0">
              <a:lnSpc>
                <a:spcPts val="3800"/>
              </a:lnSpc>
            </a:pPr>
            <a:r>
              <a:rPr sz="24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文字内容</a:t>
            </a:r>
            <a:r>
              <a:rPr sz="2400" spc="-12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4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请在此添加您的文字内</a:t>
            </a:r>
            <a:r>
              <a:rPr sz="2400" spc="-5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</a:t>
            </a:r>
            <a:r>
              <a:rPr sz="2400" spc="-12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请在此</a:t>
            </a:r>
            <a:endParaRPr lang="en-US" altLang="en-US" sz="2400" dirty="0"/>
          </a:p>
        </p:txBody>
      </p:sp>
      <p:sp>
        <p:nvSpPr>
          <p:cNvPr id="130" name="textbox 130"/>
          <p:cNvSpPr/>
          <p:nvPr/>
        </p:nvSpPr>
        <p:spPr>
          <a:xfrm>
            <a:off x="5152390" y="2726055"/>
            <a:ext cx="6338570" cy="795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indent="13335" algn="l" rtl="0" eaLnBrk="0">
              <a:lnSpc>
                <a:spcPct val="78000"/>
              </a:lnSpc>
            </a:pP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请在此添加您的文字内容，</a:t>
            </a:r>
            <a:r>
              <a:rPr sz="2400" spc="-4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请在此添加您的</a:t>
            </a:r>
            <a:endParaRPr lang="en-US" altLang="en-US" sz="2400" dirty="0"/>
          </a:p>
          <a:p>
            <a:pPr indent="12700" algn="l" rtl="0" eaLnBrk="0">
              <a:lnSpc>
                <a:spcPts val="3800"/>
              </a:lnSpc>
            </a:pPr>
            <a:r>
              <a:rPr sz="24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文字内容</a:t>
            </a:r>
            <a:r>
              <a:rPr sz="2400" spc="-12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4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请在此添加您的文字内</a:t>
            </a:r>
            <a:r>
              <a:rPr sz="2400" spc="-5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</a:t>
            </a:r>
            <a:r>
              <a:rPr sz="2400" spc="-12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请在此</a:t>
            </a:r>
            <a:endParaRPr lang="en-US" altLang="en-US" sz="2400" dirty="0"/>
          </a:p>
        </p:txBody>
      </p:sp>
      <p:pic>
        <p:nvPicPr>
          <p:cNvPr id="140" name="pictur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670994" y="3061934"/>
            <a:ext cx="962837" cy="401104"/>
          </a:xfrm>
          <a:prstGeom prst="rect">
            <a:avLst/>
          </a:prstGeom>
        </p:spPr>
      </p:pic>
      <p:pic>
        <p:nvPicPr>
          <p:cNvPr id="141" name="picture 1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670994" y="7242844"/>
            <a:ext cx="962837" cy="401104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670994" y="5152392"/>
            <a:ext cx="962837" cy="401104"/>
          </a:xfrm>
          <a:prstGeom prst="rect">
            <a:avLst/>
          </a:prstGeom>
        </p:spPr>
      </p:pic>
      <p:pic>
        <p:nvPicPr>
          <p:cNvPr id="143" name="picture 1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670994" y="9333310"/>
            <a:ext cx="962837" cy="401104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248755" y="4894141"/>
            <a:ext cx="308076" cy="218023"/>
          </a:xfrm>
          <a:prstGeom prst="rect">
            <a:avLst/>
          </a:prstGeom>
        </p:spPr>
      </p:pic>
      <p:pic>
        <p:nvPicPr>
          <p:cNvPr id="147" name="picture 1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248755" y="2803684"/>
            <a:ext cx="308076" cy="218023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248755" y="9075059"/>
            <a:ext cx="308076" cy="218010"/>
          </a:xfrm>
          <a:prstGeom prst="rect">
            <a:avLst/>
          </a:prstGeom>
        </p:spPr>
      </p:pic>
      <p:pic>
        <p:nvPicPr>
          <p:cNvPr id="149" name="picture 1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248755" y="6984607"/>
            <a:ext cx="308076" cy="218010"/>
          </a:xfrm>
          <a:prstGeom prst="rect">
            <a:avLst/>
          </a:prstGeom>
        </p:spPr>
      </p:pic>
      <p:pic>
        <p:nvPicPr>
          <p:cNvPr id="43" name="picture 19"/>
          <p:cNvPicPr>
            <a:picLocks noChangeAspect="1"/>
          </p:cNvPicPr>
          <p:nvPr/>
        </p:nvPicPr>
        <p:blipFill rotWithShape="1">
          <a:blip r:embed="rId10"/>
          <a:srcRect r="74107"/>
          <a:stretch>
            <a:fillRect/>
          </a:stretch>
        </p:blipFill>
        <p:spPr>
          <a:xfrm rot="21600000">
            <a:off x="854861" y="466331"/>
            <a:ext cx="5040000" cy="9159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865630" y="2445385"/>
            <a:ext cx="1286510" cy="1356360"/>
            <a:chOff x="10077" y="1854"/>
            <a:chExt cx="2026" cy="2136"/>
          </a:xfrm>
        </p:grpSpPr>
        <p:sp>
          <p:nvSpPr>
            <p:cNvPr id="2" name="椭圆 1"/>
            <p:cNvSpPr/>
            <p:nvPr/>
          </p:nvSpPr>
          <p:spPr>
            <a:xfrm>
              <a:off x="10077" y="1854"/>
              <a:ext cx="2026" cy="2026"/>
            </a:xfrm>
            <a:prstGeom prst="ellipse">
              <a:avLst/>
            </a:prstGeom>
            <a:solidFill>
              <a:srgbClr val="006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>
              <p:custDataLst>
                <p:tags r:id="rId11"/>
              </p:custDataLst>
            </p:nvPr>
          </p:nvSpPr>
          <p:spPr>
            <a:xfrm>
              <a:off x="10136" y="1908"/>
              <a:ext cx="1763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solidFill>
                    <a:schemeClr val="bg1"/>
                  </a:solidFill>
                  <a:latin typeface="BFU" charset="0"/>
                  <a:cs typeface="BFU" charset="0"/>
                </a:rPr>
                <a:t>1</a:t>
              </a:r>
              <a:endParaRPr lang="en-US" altLang="zh-CN" sz="8000">
                <a:solidFill>
                  <a:schemeClr val="bg1"/>
                </a:solidFill>
                <a:latin typeface="BFU" charset="0"/>
                <a:cs typeface="BFU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5630" y="4541520"/>
            <a:ext cx="1286510" cy="1356360"/>
            <a:chOff x="10077" y="1854"/>
            <a:chExt cx="2026" cy="2136"/>
          </a:xfrm>
        </p:grpSpPr>
        <p:sp>
          <p:nvSpPr>
            <p:cNvPr id="5" name="椭圆 4"/>
            <p:cNvSpPr/>
            <p:nvPr>
              <p:custDataLst>
                <p:tags r:id="rId12"/>
              </p:custDataLst>
            </p:nvPr>
          </p:nvSpPr>
          <p:spPr>
            <a:xfrm>
              <a:off x="10077" y="1854"/>
              <a:ext cx="2026" cy="2026"/>
            </a:xfrm>
            <a:prstGeom prst="ellipse">
              <a:avLst/>
            </a:prstGeom>
            <a:solidFill>
              <a:srgbClr val="006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13"/>
              </p:custDataLst>
            </p:nvPr>
          </p:nvSpPr>
          <p:spPr>
            <a:xfrm>
              <a:off x="10207" y="1908"/>
              <a:ext cx="1763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solidFill>
                    <a:schemeClr val="bg1"/>
                  </a:solidFill>
                  <a:latin typeface="BFU" charset="0"/>
                  <a:cs typeface="BFU" charset="0"/>
                </a:rPr>
                <a:t>2</a:t>
              </a:r>
              <a:endParaRPr lang="en-US" altLang="zh-CN" sz="8000">
                <a:solidFill>
                  <a:schemeClr val="bg1"/>
                </a:solidFill>
                <a:latin typeface="BFU" charset="0"/>
                <a:cs typeface="BFU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65630" y="6637655"/>
            <a:ext cx="1286510" cy="1356360"/>
            <a:chOff x="10077" y="1854"/>
            <a:chExt cx="2026" cy="2136"/>
          </a:xfrm>
        </p:grpSpPr>
        <p:sp>
          <p:nvSpPr>
            <p:cNvPr id="8" name="椭圆 7"/>
            <p:cNvSpPr/>
            <p:nvPr>
              <p:custDataLst>
                <p:tags r:id="rId14"/>
              </p:custDataLst>
            </p:nvPr>
          </p:nvSpPr>
          <p:spPr>
            <a:xfrm>
              <a:off x="10077" y="1854"/>
              <a:ext cx="2026" cy="2026"/>
            </a:xfrm>
            <a:prstGeom prst="ellipse">
              <a:avLst/>
            </a:prstGeom>
            <a:solidFill>
              <a:srgbClr val="006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15"/>
              </p:custDataLst>
            </p:nvPr>
          </p:nvSpPr>
          <p:spPr>
            <a:xfrm>
              <a:off x="10207" y="1908"/>
              <a:ext cx="1763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solidFill>
                    <a:schemeClr val="bg1"/>
                  </a:solidFill>
                  <a:latin typeface="BFU" charset="0"/>
                  <a:cs typeface="BFU" charset="0"/>
                </a:rPr>
                <a:t>3</a:t>
              </a:r>
              <a:endParaRPr lang="en-US" altLang="zh-CN" sz="8000">
                <a:solidFill>
                  <a:schemeClr val="bg1"/>
                </a:solidFill>
                <a:latin typeface="BFU" charset="0"/>
                <a:cs typeface="BFU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910715" y="8733790"/>
            <a:ext cx="1286510" cy="1356360"/>
            <a:chOff x="10077" y="1854"/>
            <a:chExt cx="2026" cy="2136"/>
          </a:xfrm>
        </p:grpSpPr>
        <p:sp>
          <p:nvSpPr>
            <p:cNvPr id="11" name="椭圆 10"/>
            <p:cNvSpPr/>
            <p:nvPr>
              <p:custDataLst>
                <p:tags r:id="rId16"/>
              </p:custDataLst>
            </p:nvPr>
          </p:nvSpPr>
          <p:spPr>
            <a:xfrm>
              <a:off x="10077" y="1854"/>
              <a:ext cx="2026" cy="2026"/>
            </a:xfrm>
            <a:prstGeom prst="ellipse">
              <a:avLst/>
            </a:prstGeom>
            <a:solidFill>
              <a:srgbClr val="006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>
              <p:custDataLst>
                <p:tags r:id="rId17"/>
              </p:custDataLst>
            </p:nvPr>
          </p:nvSpPr>
          <p:spPr>
            <a:xfrm>
              <a:off x="10177" y="1908"/>
              <a:ext cx="1763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solidFill>
                    <a:schemeClr val="bg1"/>
                  </a:solidFill>
                  <a:latin typeface="BFU" charset="0"/>
                  <a:cs typeface="BFU" charset="0"/>
                </a:rPr>
                <a:t>4</a:t>
              </a:r>
              <a:endParaRPr lang="en-US" altLang="zh-CN" sz="8000">
                <a:solidFill>
                  <a:schemeClr val="bg1"/>
                </a:solidFill>
                <a:latin typeface="BFU" charset="0"/>
                <a:cs typeface="BFU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99"/>
            <a:ext cx="20320000" cy="11423001"/>
          </a:xfrm>
          <a:prstGeom prst="rect">
            <a:avLst/>
          </a:prstGeom>
        </p:spPr>
      </p:pic>
      <p:sp>
        <p:nvSpPr>
          <p:cNvPr id="186" name="textbox 186"/>
          <p:cNvSpPr/>
          <p:nvPr/>
        </p:nvSpPr>
        <p:spPr>
          <a:xfrm>
            <a:off x="4373216" y="3740398"/>
            <a:ext cx="9338806" cy="2039772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dist" rtl="0" eaLnBrk="0">
              <a:lnSpc>
                <a:spcPct val="86000"/>
              </a:lnSpc>
            </a:pPr>
            <a:endParaRPr lang="en-US" altLang="en-US" sz="100" dirty="0"/>
          </a:p>
          <a:p>
            <a:pPr indent="1856105" algn="dist" rtl="0" eaLnBrk="0">
              <a:lnSpc>
                <a:spcPct val="87000"/>
              </a:lnSpc>
            </a:pPr>
            <a:r>
              <a:rPr sz="13600" spc="-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谢谢观</a:t>
            </a:r>
            <a:r>
              <a:rPr sz="13600" spc="-7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</a:t>
            </a:r>
            <a:endParaRPr lang="en-US" altLang="en-US" sz="13600" dirty="0"/>
          </a:p>
          <a:p>
            <a:pPr algn="dist" rtl="0" eaLnBrk="0">
              <a:lnSpc>
                <a:spcPct val="111000"/>
              </a:lnSpc>
            </a:pPr>
            <a:endParaRPr lang="en-US" altLang="en-US" sz="1000" dirty="0"/>
          </a:p>
          <a:p>
            <a:pPr algn="dist" rtl="0" eaLnBrk="0">
              <a:lnSpc>
                <a:spcPct val="111000"/>
              </a:lnSpc>
            </a:pPr>
            <a:endParaRPr lang="en-US" altLang="en-US" sz="1000" dirty="0"/>
          </a:p>
          <a:p>
            <a:pPr algn="dist" rtl="0" eaLnBrk="0">
              <a:lnSpc>
                <a:spcPct val="112000"/>
              </a:lnSpc>
            </a:pPr>
            <a:endParaRPr lang="en-US" altLang="en-US" sz="1000" dirty="0"/>
          </a:p>
          <a:p>
            <a:pPr algn="dist" rtl="0" eaLnBrk="0">
              <a:lnSpc>
                <a:spcPct val="104000"/>
              </a:lnSpc>
            </a:pPr>
            <a:endParaRPr lang="en-US" altLang="en-US" sz="1700" dirty="0"/>
          </a:p>
          <a:p>
            <a:pPr algn="dist" rtl="0" eaLnBrk="0">
              <a:lnSpc>
                <a:spcPct val="10000"/>
              </a:lnSpc>
            </a:pPr>
            <a:endParaRPr lang="en-US" altLang="en-US" sz="100" dirty="0"/>
          </a:p>
          <a:p>
            <a:pPr indent="12700" algn="dist" rtl="0" eaLnBrk="0">
              <a:lnSpc>
                <a:spcPts val="8770"/>
              </a:lnSpc>
              <a:tabLst>
                <a:tab pos="450215" algn="l"/>
              </a:tabLst>
            </a:pPr>
            <a:r>
              <a:rPr sz="7100" spc="0" dirty="0">
                <a:solidFill>
                  <a:srgbClr val="000000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	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en-US" sz="1000" dirty="0"/>
          </a:p>
        </p:txBody>
      </p:sp>
      <p:sp>
        <p:nvSpPr>
          <p:cNvPr id="2" name="矩形 1"/>
          <p:cNvSpPr/>
          <p:nvPr/>
        </p:nvSpPr>
        <p:spPr>
          <a:xfrm>
            <a:off x="4200372" y="5780170"/>
            <a:ext cx="11456874" cy="110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315" algn="ctr" eaLnBrk="0">
              <a:lnSpc>
                <a:spcPts val="8925"/>
              </a:lnSpc>
            </a:pPr>
            <a:r>
              <a:rPr lang="en-US" altLang="zh-CN" sz="5000" cap="all" spc="30">
                <a:solidFill>
                  <a:srgbClr val="FFFFFF">
                    <a:alpha val="100000"/>
                  </a:srgbClr>
                </a:solidFill>
                <a:latin typeface="Montserrat Regular" panose="00000500000000000000" charset="0"/>
                <a:ea typeface="Arial" panose="020B0604020202020204"/>
                <a:cs typeface="Montserrat Regular" panose="00000500000000000000" charset="0"/>
              </a:rPr>
              <a:t>THANK YOU</a:t>
            </a:r>
            <a:endParaRPr lang="en-US" altLang="en-US" sz="5000" cap="all" dirty="0">
              <a:latin typeface="Montserrat Regular" panose="00000500000000000000" charset="0"/>
              <a:cs typeface="Montserrat Regular" panose="0000050000000000000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53436" y="5729884"/>
            <a:ext cx="7543254" cy="3222662"/>
          </a:xfrm>
          <a:prstGeom prst="rect">
            <a:avLst/>
          </a:prstGeom>
        </p:spPr>
      </p:pic>
      <p:sp>
        <p:nvSpPr>
          <p:cNvPr id="30" name="textbox 30"/>
          <p:cNvSpPr/>
          <p:nvPr/>
        </p:nvSpPr>
        <p:spPr>
          <a:xfrm>
            <a:off x="3295015" y="3180080"/>
            <a:ext cx="4133215" cy="763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indent="99060" algn="l" rtl="0" eaLnBrk="0">
              <a:lnSpc>
                <a:spcPct val="77000"/>
              </a:lnSpc>
            </a:pPr>
            <a:r>
              <a:rPr sz="6500" spc="-210" dirty="0">
                <a:solidFill>
                  <a:srgbClr val="006335">
                    <a:alpha val="100000"/>
                  </a:srgbClr>
                </a:solidFill>
                <a:latin typeface="思源黑体 Medium" panose="020B0600000000000000" charset="-122"/>
                <a:ea typeface="思源黑体 Medium" panose="020B0600000000000000" charset="-122"/>
                <a:cs typeface="微软雅黑" panose="020B0503020204020204" charset="-122"/>
              </a:rPr>
              <a:t>目录</a:t>
            </a:r>
            <a:endParaRPr sz="6500" spc="-210" dirty="0">
              <a:solidFill>
                <a:srgbClr val="006335">
                  <a:alpha val="100000"/>
                </a:srgbClr>
              </a:solidFill>
              <a:latin typeface="思源黑体 Medium" panose="020B0600000000000000" charset="-122"/>
              <a:ea typeface="思源黑体 Medium" panose="020B0600000000000000" charset="-122"/>
              <a:cs typeface="微软雅黑" panose="020B0503020204020204" charset="-122"/>
            </a:endParaRPr>
          </a:p>
          <a:p>
            <a:pPr indent="99060" algn="l" rtl="0" eaLnBrk="0">
              <a:lnSpc>
                <a:spcPct val="77000"/>
              </a:lnSpc>
            </a:pPr>
            <a:endParaRPr lang="en-US" altLang="en-US" sz="6500" dirty="0"/>
          </a:p>
          <a:p>
            <a:pPr indent="12700" algn="l" rtl="0" eaLnBrk="0">
              <a:lnSpc>
                <a:spcPts val="10820"/>
              </a:lnSpc>
            </a:pPr>
            <a:r>
              <a:rPr sz="4100" spc="0" dirty="0">
                <a:solidFill>
                  <a:srgbClr val="006335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                        </a:t>
            </a:r>
            <a:endParaRPr lang="en-US" altLang="en-US" sz="4100" dirty="0"/>
          </a:p>
        </p:txBody>
      </p:sp>
      <p:sp>
        <p:nvSpPr>
          <p:cNvPr id="39" name="rect"/>
          <p:cNvSpPr/>
          <p:nvPr/>
        </p:nvSpPr>
        <p:spPr>
          <a:xfrm>
            <a:off x="2522778" y="3109276"/>
            <a:ext cx="287705" cy="1970545"/>
          </a:xfrm>
          <a:prstGeom prst="rect">
            <a:avLst/>
          </a:prstGeom>
          <a:solidFill>
            <a:srgbClr val="00633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" name="textbox 30"/>
          <p:cNvSpPr/>
          <p:nvPr/>
        </p:nvSpPr>
        <p:spPr>
          <a:xfrm>
            <a:off x="3295015" y="4316730"/>
            <a:ext cx="6555105" cy="763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indent="99060" algn="l" rtl="0" eaLnBrk="0">
              <a:lnSpc>
                <a:spcPct val="77000"/>
              </a:lnSpc>
            </a:pPr>
            <a:r>
              <a:rPr lang="en-US" sz="6500" spc="-210" dirty="0">
                <a:solidFill>
                  <a:srgbClr val="006335">
                    <a:alpha val="100000"/>
                  </a:srgbClr>
                </a:solidFill>
                <a:latin typeface="Montserrat Regular" panose="00000500000000000000" charset="0"/>
                <a:ea typeface="微软雅黑" panose="020B0503020204020204" charset="-122"/>
                <a:cs typeface="Montserrat Regular" panose="00000500000000000000" charset="0"/>
              </a:rPr>
              <a:t>CATALOGUE</a:t>
            </a:r>
            <a:endParaRPr sz="6500" spc="-210" dirty="0">
              <a:solidFill>
                <a:srgbClr val="006335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99060" algn="l" rtl="0" eaLnBrk="0">
              <a:lnSpc>
                <a:spcPct val="77000"/>
              </a:lnSpc>
            </a:pPr>
            <a:endParaRPr lang="en-US" altLang="en-US" sz="6500" dirty="0"/>
          </a:p>
          <a:p>
            <a:pPr indent="12700" algn="l" rtl="0" eaLnBrk="0">
              <a:lnSpc>
                <a:spcPts val="10820"/>
              </a:lnSpc>
            </a:pPr>
            <a:r>
              <a:rPr sz="4100" spc="0" dirty="0">
                <a:solidFill>
                  <a:srgbClr val="006335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                        </a:t>
            </a:r>
            <a:endParaRPr lang="en-US" altLang="en-US" sz="4100" dirty="0"/>
          </a:p>
        </p:txBody>
      </p:sp>
      <p:sp>
        <p:nvSpPr>
          <p:cNvPr id="3" name="文本框 2"/>
          <p:cNvSpPr txBox="1"/>
          <p:nvPr/>
        </p:nvSpPr>
        <p:spPr>
          <a:xfrm>
            <a:off x="13691870" y="2950210"/>
            <a:ext cx="3091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6335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目录信息</a:t>
            </a:r>
            <a:endParaRPr lang="zh-CN" altLang="en-US" sz="3200">
              <a:solidFill>
                <a:srgbClr val="006335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91870" y="3533775"/>
            <a:ext cx="5693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Montserrat Regular" panose="00000500000000000000" charset="0"/>
                <a:ea typeface="思源黑体 Medium" panose="020B0600000000000000" charset="-122"/>
                <a:cs typeface="Montserrat Regular" panose="00000500000000000000" charset="0"/>
              </a:rPr>
              <a:t>CATALOG INFORMATION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Montserrat Regular" panose="00000500000000000000" charset="0"/>
              <a:ea typeface="思源黑体 Medium" panose="020B0600000000000000" charset="-122"/>
              <a:cs typeface="Montserrat Regular" panose="0000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691870" y="4573905"/>
            <a:ext cx="3091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6335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目录信息</a:t>
            </a:r>
            <a:endParaRPr lang="zh-CN" altLang="en-US" sz="3200">
              <a:solidFill>
                <a:srgbClr val="006335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691870" y="5157470"/>
            <a:ext cx="5693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Montserrat Regular" panose="00000500000000000000" charset="0"/>
                <a:ea typeface="思源黑体 Medium" panose="020B0600000000000000" charset="-122"/>
                <a:cs typeface="Montserrat Regular" panose="00000500000000000000" charset="0"/>
              </a:rPr>
              <a:t>CATALOG INFORMATION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Montserrat Regular" panose="00000500000000000000" charset="0"/>
              <a:ea typeface="思源黑体 Medium" panose="020B0600000000000000" charset="-122"/>
              <a:cs typeface="Montserrat Regular" panose="0000050000000000000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691870" y="6273165"/>
            <a:ext cx="3091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6335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目录信息</a:t>
            </a:r>
            <a:endParaRPr lang="zh-CN" altLang="en-US" sz="3200">
              <a:solidFill>
                <a:srgbClr val="006335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691870" y="6856730"/>
            <a:ext cx="5693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Montserrat Regular" panose="00000500000000000000" charset="0"/>
                <a:ea typeface="思源黑体 Medium" panose="020B0600000000000000" charset="-122"/>
                <a:cs typeface="Montserrat Regular" panose="00000500000000000000" charset="0"/>
              </a:rPr>
              <a:t>CATALOG INFORMATION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Montserrat Regular" panose="00000500000000000000" charset="0"/>
              <a:ea typeface="思源黑体 Medium" panose="020B0600000000000000" charset="-122"/>
              <a:cs typeface="Montserrat Regular" panose="00000500000000000000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691870" y="7956550"/>
            <a:ext cx="3091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6335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目录信息</a:t>
            </a:r>
            <a:endParaRPr lang="zh-CN" altLang="en-US" sz="3200">
              <a:solidFill>
                <a:srgbClr val="006335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691870" y="8540115"/>
            <a:ext cx="5693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Montserrat Regular" panose="00000500000000000000" charset="0"/>
                <a:ea typeface="思源黑体 Medium" panose="020B0600000000000000" charset="-122"/>
                <a:cs typeface="Montserrat Regular" panose="00000500000000000000" charset="0"/>
              </a:rPr>
              <a:t>CATALOG INFORMATION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Montserrat Regular" panose="00000500000000000000" charset="0"/>
              <a:ea typeface="思源黑体 Medium" panose="020B0600000000000000" charset="-122"/>
              <a:cs typeface="Montserrat Regular" panose="00000500000000000000" charset="0"/>
            </a:endParaRPr>
          </a:p>
        </p:txBody>
      </p:sp>
      <p:pic>
        <p:nvPicPr>
          <p:cNvPr id="64" name="picture 19"/>
          <p:cNvPicPr>
            <a:picLocks noChangeAspect="1"/>
          </p:cNvPicPr>
          <p:nvPr/>
        </p:nvPicPr>
        <p:blipFill rotWithShape="1">
          <a:blip r:embed="rId2"/>
          <a:srcRect r="74107"/>
          <a:stretch>
            <a:fillRect/>
          </a:stretch>
        </p:blipFill>
        <p:spPr>
          <a:xfrm rot="21600000">
            <a:off x="854861" y="466331"/>
            <a:ext cx="5040000" cy="91595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11908790" y="2839720"/>
            <a:ext cx="11633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0">
                <a:solidFill>
                  <a:srgbClr val="026236"/>
                </a:solidFill>
                <a:latin typeface="BFU" charset="0"/>
                <a:cs typeface="BFU" charset="0"/>
              </a:rPr>
              <a:t>1</a:t>
            </a:r>
            <a:endParaRPr lang="en-US" altLang="zh-CN" sz="9000">
              <a:solidFill>
                <a:srgbClr val="026236"/>
              </a:solidFill>
              <a:latin typeface="BFU" charset="0"/>
              <a:cs typeface="BFU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908790" y="4443095"/>
            <a:ext cx="11633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0">
                <a:solidFill>
                  <a:srgbClr val="026236"/>
                </a:solidFill>
                <a:latin typeface="BFU" charset="0"/>
                <a:cs typeface="BFU" charset="0"/>
              </a:rPr>
              <a:t>2</a:t>
            </a:r>
            <a:endParaRPr lang="en-US" altLang="zh-CN" sz="9000">
              <a:solidFill>
                <a:srgbClr val="026236"/>
              </a:solidFill>
              <a:latin typeface="BFU" charset="0"/>
              <a:cs typeface="BFU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1908790" y="6141720"/>
            <a:ext cx="11633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0">
                <a:solidFill>
                  <a:srgbClr val="026236"/>
                </a:solidFill>
                <a:latin typeface="BFU" charset="0"/>
                <a:cs typeface="BFU" charset="0"/>
              </a:rPr>
              <a:t>3</a:t>
            </a:r>
            <a:endParaRPr lang="en-US" altLang="zh-CN" sz="9000">
              <a:solidFill>
                <a:srgbClr val="026236"/>
              </a:solidFill>
              <a:latin typeface="BFU" charset="0"/>
              <a:cs typeface="BFU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11908790" y="7840980"/>
            <a:ext cx="11633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0">
                <a:solidFill>
                  <a:srgbClr val="026236"/>
                </a:solidFill>
                <a:latin typeface="BFU" charset="0"/>
                <a:cs typeface="BFU" charset="0"/>
              </a:rPr>
              <a:t>4</a:t>
            </a:r>
            <a:endParaRPr lang="en-US" altLang="zh-CN" sz="9000">
              <a:solidFill>
                <a:srgbClr val="026236"/>
              </a:solidFill>
              <a:latin typeface="BFU" charset="0"/>
              <a:cs typeface="BFU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8415" y="2656205"/>
            <a:ext cx="20320000" cy="4141470"/>
            <a:chOff x="0" y="3960"/>
            <a:chExt cx="32000" cy="6522"/>
          </a:xfrm>
        </p:grpSpPr>
        <p:sp>
          <p:nvSpPr>
            <p:cNvPr id="4" name="rect"/>
            <p:cNvSpPr/>
            <p:nvPr/>
          </p:nvSpPr>
          <p:spPr>
            <a:xfrm>
              <a:off x="0" y="3960"/>
              <a:ext cx="32000" cy="6522"/>
            </a:xfrm>
            <a:prstGeom prst="rect">
              <a:avLst/>
            </a:prstGeom>
            <a:solidFill>
              <a:srgbClr val="00633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649" y="3960"/>
              <a:ext cx="8097" cy="2554"/>
            </a:xfrm>
            <a:prstGeom prst="rect">
              <a:avLst/>
            </a:prstGeom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662"/>
              <a:ext cx="10434" cy="3821"/>
            </a:xfrm>
            <a:prstGeom prst="rect">
              <a:avLst/>
            </a:prstGeom>
          </p:spPr>
        </p:pic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24" y="4305"/>
              <a:ext cx="3927" cy="4865"/>
            </a:xfrm>
            <a:prstGeom prst="rect">
              <a:avLst/>
            </a:prstGeom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79" y="3960"/>
              <a:ext cx="46" cy="41"/>
            </a:xfrm>
            <a:prstGeom prst="rect">
              <a:avLst/>
            </a:prstGeom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960"/>
              <a:ext cx="6264" cy="2289"/>
            </a:xfrm>
            <a:prstGeom prst="rect">
              <a:avLst/>
            </a:prstGeom>
          </p:spPr>
        </p:pic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960"/>
              <a:ext cx="16242" cy="6522"/>
            </a:xfrm>
            <a:prstGeom prst="rect">
              <a:avLst/>
            </a:prstGeom>
          </p:spPr>
        </p:pic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025" y="6662"/>
              <a:ext cx="10975" cy="3821"/>
            </a:xfrm>
            <a:prstGeom prst="rect">
              <a:avLst/>
            </a:prstGeom>
          </p:spPr>
        </p:pic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10" y="3960"/>
              <a:ext cx="6299" cy="1702"/>
            </a:xfrm>
            <a:prstGeom prst="rect">
              <a:avLst/>
            </a:prstGeom>
          </p:spPr>
        </p:pic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062" y="3960"/>
              <a:ext cx="2932" cy="2289"/>
            </a:xfrm>
            <a:prstGeom prst="rect">
              <a:avLst/>
            </a:prstGeom>
          </p:spPr>
        </p:pic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454" y="3960"/>
              <a:ext cx="16546" cy="6522"/>
            </a:xfrm>
            <a:prstGeom prst="rect">
              <a:avLst/>
            </a:prstGeom>
          </p:spPr>
        </p:pic>
        <p:pic>
          <p:nvPicPr>
            <p:cNvPr id="16" name="pictur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00" y="3960"/>
              <a:ext cx="348" cy="45"/>
            </a:xfrm>
            <a:prstGeom prst="rect">
              <a:avLst/>
            </a:prstGeom>
          </p:spPr>
        </p:pic>
        <p:pic>
          <p:nvPicPr>
            <p:cNvPr id="17" name="picture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309" y="3960"/>
              <a:ext cx="100" cy="58"/>
            </a:xfrm>
            <a:prstGeom prst="rect">
              <a:avLst/>
            </a:prstGeom>
          </p:spPr>
        </p:pic>
      </p:grpSp>
      <p:sp>
        <p:nvSpPr>
          <p:cNvPr id="103" name="textbox 103"/>
          <p:cNvSpPr/>
          <p:nvPr/>
        </p:nvSpPr>
        <p:spPr>
          <a:xfrm>
            <a:off x="7602609" y="5372262"/>
            <a:ext cx="4202429" cy="1130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88000"/>
              </a:lnSpc>
            </a:pPr>
            <a:r>
              <a:rPr sz="8200" spc="30" dirty="0">
                <a:solidFill>
                  <a:srgbClr val="FFFFFF">
                    <a:alpha val="100000"/>
                  </a:srgbClr>
                </a:solidFill>
                <a:latin typeface="Montserrat Regular" panose="00000500000000000000" charset="0"/>
                <a:ea typeface="微软雅黑" panose="020B0503020204020204" charset="-122"/>
                <a:cs typeface="微软雅黑" panose="020B0503020204020204" charset="-122"/>
              </a:rPr>
              <a:t>基本</a:t>
            </a:r>
            <a:r>
              <a:rPr sz="8200" spc="25" dirty="0">
                <a:solidFill>
                  <a:srgbClr val="FFFFFF">
                    <a:alpha val="100000"/>
                  </a:srgbClr>
                </a:solidFill>
                <a:latin typeface="Montserrat Regular" panose="00000500000000000000" charset="0"/>
                <a:ea typeface="微软雅黑" panose="020B0503020204020204" charset="-122"/>
                <a:cs typeface="微软雅黑" panose="020B0503020204020204" charset="-122"/>
              </a:rPr>
              <a:t>信</a:t>
            </a:r>
            <a:r>
              <a:rPr sz="8200" spc="0" dirty="0">
                <a:solidFill>
                  <a:srgbClr val="FFFFFF">
                    <a:alpha val="100000"/>
                  </a:srgbClr>
                </a:solidFill>
                <a:latin typeface="Montserrat Regular" panose="00000500000000000000" charset="0"/>
                <a:ea typeface="微软雅黑" panose="020B0503020204020204" charset="-122"/>
                <a:cs typeface="微软雅黑" panose="020B0503020204020204" charset="-122"/>
              </a:rPr>
              <a:t>息</a:t>
            </a:r>
            <a:endParaRPr lang="en-US" altLang="en-US" sz="8200" dirty="0">
              <a:latin typeface="Montserrat Regular" panose="00000500000000000000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02855" y="6797675"/>
            <a:ext cx="1016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006335"/>
                </a:solidFill>
                <a:latin typeface="Montserrat Regular" panose="00000500000000000000" charset="0"/>
                <a:cs typeface="Montserrat Regular" panose="00000500000000000000" charset="0"/>
              </a:rPr>
              <a:t>ESSENTIAL INFORMATION</a:t>
            </a:r>
            <a:endParaRPr lang="en-US" altLang="zh-CN" sz="4800">
              <a:solidFill>
                <a:srgbClr val="006335"/>
              </a:solidFill>
              <a:latin typeface="Montserrat Regular" panose="00000500000000000000" charset="0"/>
              <a:cs typeface="Montserrat Regular" panose="00000500000000000000" charset="0"/>
            </a:endParaRPr>
          </a:p>
        </p:txBody>
      </p:sp>
      <p:pic>
        <p:nvPicPr>
          <p:cNvPr id="41" name="picture 19"/>
          <p:cNvPicPr>
            <a:picLocks noChangeAspect="1"/>
          </p:cNvPicPr>
          <p:nvPr/>
        </p:nvPicPr>
        <p:blipFill rotWithShape="1">
          <a:blip r:embed="rId13"/>
          <a:srcRect r="74107"/>
          <a:stretch>
            <a:fillRect/>
          </a:stretch>
        </p:blipFill>
        <p:spPr>
          <a:xfrm rot="21600000">
            <a:off x="854861" y="466331"/>
            <a:ext cx="5040000" cy="91595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5274945" y="4597400"/>
            <a:ext cx="267525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0">
                <a:solidFill>
                  <a:schemeClr val="bg1"/>
                </a:solidFill>
                <a:latin typeface="BFU" charset="0"/>
                <a:cs typeface="BFU" charset="0"/>
              </a:rPr>
              <a:t>1</a:t>
            </a:r>
            <a:endParaRPr lang="en-US" altLang="zh-CN" sz="15000">
              <a:solidFill>
                <a:schemeClr val="bg1"/>
              </a:solidFill>
              <a:latin typeface="BFU" charset="0"/>
              <a:cs typeface="BFU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8415" y="2656205"/>
            <a:ext cx="20320000" cy="4141470"/>
            <a:chOff x="0" y="3960"/>
            <a:chExt cx="32000" cy="6522"/>
          </a:xfrm>
        </p:grpSpPr>
        <p:sp>
          <p:nvSpPr>
            <p:cNvPr id="4" name="rect"/>
            <p:cNvSpPr/>
            <p:nvPr/>
          </p:nvSpPr>
          <p:spPr>
            <a:xfrm>
              <a:off x="0" y="3960"/>
              <a:ext cx="32000" cy="6522"/>
            </a:xfrm>
            <a:prstGeom prst="rect">
              <a:avLst/>
            </a:prstGeom>
            <a:solidFill>
              <a:srgbClr val="00633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649" y="3960"/>
              <a:ext cx="8097" cy="2554"/>
            </a:xfrm>
            <a:prstGeom prst="rect">
              <a:avLst/>
            </a:prstGeom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662"/>
              <a:ext cx="10434" cy="3821"/>
            </a:xfrm>
            <a:prstGeom prst="rect">
              <a:avLst/>
            </a:prstGeom>
          </p:spPr>
        </p:pic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24" y="4305"/>
              <a:ext cx="3927" cy="4865"/>
            </a:xfrm>
            <a:prstGeom prst="rect">
              <a:avLst/>
            </a:prstGeom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79" y="3960"/>
              <a:ext cx="46" cy="41"/>
            </a:xfrm>
            <a:prstGeom prst="rect">
              <a:avLst/>
            </a:prstGeom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960"/>
              <a:ext cx="6264" cy="2289"/>
            </a:xfrm>
            <a:prstGeom prst="rect">
              <a:avLst/>
            </a:prstGeom>
          </p:spPr>
        </p:pic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960"/>
              <a:ext cx="16242" cy="6522"/>
            </a:xfrm>
            <a:prstGeom prst="rect">
              <a:avLst/>
            </a:prstGeom>
          </p:spPr>
        </p:pic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025" y="6662"/>
              <a:ext cx="10975" cy="3821"/>
            </a:xfrm>
            <a:prstGeom prst="rect">
              <a:avLst/>
            </a:prstGeom>
          </p:spPr>
        </p:pic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10" y="3960"/>
              <a:ext cx="6299" cy="1702"/>
            </a:xfrm>
            <a:prstGeom prst="rect">
              <a:avLst/>
            </a:prstGeom>
          </p:spPr>
        </p:pic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062" y="3960"/>
              <a:ext cx="2932" cy="2289"/>
            </a:xfrm>
            <a:prstGeom prst="rect">
              <a:avLst/>
            </a:prstGeom>
          </p:spPr>
        </p:pic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454" y="3960"/>
              <a:ext cx="16546" cy="6522"/>
            </a:xfrm>
            <a:prstGeom prst="rect">
              <a:avLst/>
            </a:prstGeom>
          </p:spPr>
        </p:pic>
        <p:pic>
          <p:nvPicPr>
            <p:cNvPr id="16" name="pictur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00" y="3960"/>
              <a:ext cx="348" cy="45"/>
            </a:xfrm>
            <a:prstGeom prst="rect">
              <a:avLst/>
            </a:prstGeom>
          </p:spPr>
        </p:pic>
        <p:pic>
          <p:nvPicPr>
            <p:cNvPr id="17" name="picture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309" y="3960"/>
              <a:ext cx="100" cy="58"/>
            </a:xfrm>
            <a:prstGeom prst="rect">
              <a:avLst/>
            </a:prstGeom>
          </p:spPr>
        </p:pic>
      </p:grpSp>
      <p:sp>
        <p:nvSpPr>
          <p:cNvPr id="103" name="textbox 103"/>
          <p:cNvSpPr/>
          <p:nvPr/>
        </p:nvSpPr>
        <p:spPr>
          <a:xfrm>
            <a:off x="7602609" y="5372262"/>
            <a:ext cx="4202429" cy="1130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88000"/>
              </a:lnSpc>
            </a:pPr>
            <a:r>
              <a:rPr sz="8200" spc="30" dirty="0">
                <a:solidFill>
                  <a:srgbClr val="FFFFFF">
                    <a:alpha val="100000"/>
                  </a:srgbClr>
                </a:solidFill>
                <a:latin typeface="Montserrat Regular" panose="00000500000000000000" charset="0"/>
                <a:ea typeface="微软雅黑" panose="020B0503020204020204" charset="-122"/>
                <a:cs typeface="微软雅黑" panose="020B0503020204020204" charset="-122"/>
              </a:rPr>
              <a:t>基本</a:t>
            </a:r>
            <a:r>
              <a:rPr sz="8200" spc="25" dirty="0">
                <a:solidFill>
                  <a:srgbClr val="FFFFFF">
                    <a:alpha val="100000"/>
                  </a:srgbClr>
                </a:solidFill>
                <a:latin typeface="Montserrat Regular" panose="00000500000000000000" charset="0"/>
                <a:ea typeface="微软雅黑" panose="020B0503020204020204" charset="-122"/>
                <a:cs typeface="微软雅黑" panose="020B0503020204020204" charset="-122"/>
              </a:rPr>
              <a:t>信</a:t>
            </a:r>
            <a:r>
              <a:rPr sz="8200" spc="0" dirty="0">
                <a:solidFill>
                  <a:srgbClr val="FFFFFF">
                    <a:alpha val="100000"/>
                  </a:srgbClr>
                </a:solidFill>
                <a:latin typeface="Montserrat Regular" panose="00000500000000000000" charset="0"/>
                <a:ea typeface="微软雅黑" panose="020B0503020204020204" charset="-122"/>
                <a:cs typeface="微软雅黑" panose="020B0503020204020204" charset="-122"/>
              </a:rPr>
              <a:t>息</a:t>
            </a:r>
            <a:endParaRPr lang="en-US" altLang="en-US" sz="8200" dirty="0">
              <a:latin typeface="Montserrat Regular" panose="00000500000000000000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02855" y="6797675"/>
            <a:ext cx="1016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006335"/>
                </a:solidFill>
                <a:latin typeface="Montserrat Regular" panose="00000500000000000000" charset="0"/>
                <a:cs typeface="Montserrat Regular" panose="00000500000000000000" charset="0"/>
              </a:rPr>
              <a:t>ESSENTIAL INFORMATION</a:t>
            </a:r>
            <a:endParaRPr lang="en-US" altLang="zh-CN" sz="4800">
              <a:solidFill>
                <a:srgbClr val="006335"/>
              </a:solidFill>
              <a:latin typeface="Montserrat Regular" panose="00000500000000000000" charset="0"/>
              <a:cs typeface="Montserrat Regular" panose="00000500000000000000" charset="0"/>
            </a:endParaRPr>
          </a:p>
        </p:txBody>
      </p:sp>
      <p:pic>
        <p:nvPicPr>
          <p:cNvPr id="41" name="picture 19"/>
          <p:cNvPicPr>
            <a:picLocks noChangeAspect="1"/>
          </p:cNvPicPr>
          <p:nvPr/>
        </p:nvPicPr>
        <p:blipFill rotWithShape="1">
          <a:blip r:embed="rId13"/>
          <a:srcRect r="74107"/>
          <a:stretch>
            <a:fillRect/>
          </a:stretch>
        </p:blipFill>
        <p:spPr>
          <a:xfrm rot="21600000">
            <a:off x="854861" y="466331"/>
            <a:ext cx="5040000" cy="91595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5274945" y="4597400"/>
            <a:ext cx="267525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0">
                <a:solidFill>
                  <a:schemeClr val="bg1"/>
                </a:solidFill>
                <a:latin typeface="BFU" charset="0"/>
                <a:cs typeface="BFU" charset="0"/>
              </a:rPr>
              <a:t>2</a:t>
            </a:r>
            <a:endParaRPr lang="en-US" altLang="zh-CN" sz="15000">
              <a:solidFill>
                <a:schemeClr val="bg1"/>
              </a:solidFill>
              <a:latin typeface="BFU" charset="0"/>
              <a:cs typeface="BFU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8415" y="2656205"/>
            <a:ext cx="20320000" cy="4141470"/>
            <a:chOff x="0" y="3960"/>
            <a:chExt cx="32000" cy="6522"/>
          </a:xfrm>
        </p:grpSpPr>
        <p:sp>
          <p:nvSpPr>
            <p:cNvPr id="4" name="rect"/>
            <p:cNvSpPr/>
            <p:nvPr/>
          </p:nvSpPr>
          <p:spPr>
            <a:xfrm>
              <a:off x="0" y="3960"/>
              <a:ext cx="32000" cy="6522"/>
            </a:xfrm>
            <a:prstGeom prst="rect">
              <a:avLst/>
            </a:prstGeom>
            <a:solidFill>
              <a:srgbClr val="00633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649" y="3960"/>
              <a:ext cx="8097" cy="2554"/>
            </a:xfrm>
            <a:prstGeom prst="rect">
              <a:avLst/>
            </a:prstGeom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662"/>
              <a:ext cx="10434" cy="3821"/>
            </a:xfrm>
            <a:prstGeom prst="rect">
              <a:avLst/>
            </a:prstGeom>
          </p:spPr>
        </p:pic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24" y="4305"/>
              <a:ext cx="3927" cy="4865"/>
            </a:xfrm>
            <a:prstGeom prst="rect">
              <a:avLst/>
            </a:prstGeom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79" y="3960"/>
              <a:ext cx="46" cy="41"/>
            </a:xfrm>
            <a:prstGeom prst="rect">
              <a:avLst/>
            </a:prstGeom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960"/>
              <a:ext cx="6264" cy="2289"/>
            </a:xfrm>
            <a:prstGeom prst="rect">
              <a:avLst/>
            </a:prstGeom>
          </p:spPr>
        </p:pic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960"/>
              <a:ext cx="16242" cy="6522"/>
            </a:xfrm>
            <a:prstGeom prst="rect">
              <a:avLst/>
            </a:prstGeom>
          </p:spPr>
        </p:pic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025" y="6662"/>
              <a:ext cx="10975" cy="3821"/>
            </a:xfrm>
            <a:prstGeom prst="rect">
              <a:avLst/>
            </a:prstGeom>
          </p:spPr>
        </p:pic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10" y="3960"/>
              <a:ext cx="6299" cy="1702"/>
            </a:xfrm>
            <a:prstGeom prst="rect">
              <a:avLst/>
            </a:prstGeom>
          </p:spPr>
        </p:pic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062" y="3960"/>
              <a:ext cx="2932" cy="2289"/>
            </a:xfrm>
            <a:prstGeom prst="rect">
              <a:avLst/>
            </a:prstGeom>
          </p:spPr>
        </p:pic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454" y="3960"/>
              <a:ext cx="16546" cy="6522"/>
            </a:xfrm>
            <a:prstGeom prst="rect">
              <a:avLst/>
            </a:prstGeom>
          </p:spPr>
        </p:pic>
        <p:pic>
          <p:nvPicPr>
            <p:cNvPr id="16" name="pictur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00" y="3960"/>
              <a:ext cx="348" cy="45"/>
            </a:xfrm>
            <a:prstGeom prst="rect">
              <a:avLst/>
            </a:prstGeom>
          </p:spPr>
        </p:pic>
        <p:pic>
          <p:nvPicPr>
            <p:cNvPr id="17" name="picture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309" y="3960"/>
              <a:ext cx="100" cy="58"/>
            </a:xfrm>
            <a:prstGeom prst="rect">
              <a:avLst/>
            </a:prstGeom>
          </p:spPr>
        </p:pic>
      </p:grpSp>
      <p:sp>
        <p:nvSpPr>
          <p:cNvPr id="103" name="textbox 103"/>
          <p:cNvSpPr/>
          <p:nvPr/>
        </p:nvSpPr>
        <p:spPr>
          <a:xfrm>
            <a:off x="7602609" y="5372262"/>
            <a:ext cx="4202429" cy="1130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88000"/>
              </a:lnSpc>
            </a:pPr>
            <a:r>
              <a:rPr sz="8200" spc="30" dirty="0">
                <a:solidFill>
                  <a:srgbClr val="FFFFFF">
                    <a:alpha val="100000"/>
                  </a:srgbClr>
                </a:solidFill>
                <a:latin typeface="Montserrat Regular" panose="00000500000000000000" charset="0"/>
                <a:ea typeface="微软雅黑" panose="020B0503020204020204" charset="-122"/>
                <a:cs typeface="微软雅黑" panose="020B0503020204020204" charset="-122"/>
              </a:rPr>
              <a:t>基本</a:t>
            </a:r>
            <a:r>
              <a:rPr sz="8200" spc="25" dirty="0">
                <a:solidFill>
                  <a:srgbClr val="FFFFFF">
                    <a:alpha val="100000"/>
                  </a:srgbClr>
                </a:solidFill>
                <a:latin typeface="Montserrat Regular" panose="00000500000000000000" charset="0"/>
                <a:ea typeface="微软雅黑" panose="020B0503020204020204" charset="-122"/>
                <a:cs typeface="微软雅黑" panose="020B0503020204020204" charset="-122"/>
              </a:rPr>
              <a:t>信</a:t>
            </a:r>
            <a:r>
              <a:rPr sz="8200" spc="0" dirty="0">
                <a:solidFill>
                  <a:srgbClr val="FFFFFF">
                    <a:alpha val="100000"/>
                  </a:srgbClr>
                </a:solidFill>
                <a:latin typeface="Montserrat Regular" panose="00000500000000000000" charset="0"/>
                <a:ea typeface="微软雅黑" panose="020B0503020204020204" charset="-122"/>
                <a:cs typeface="微软雅黑" panose="020B0503020204020204" charset="-122"/>
              </a:rPr>
              <a:t>息</a:t>
            </a:r>
            <a:endParaRPr lang="en-US" altLang="en-US" sz="8200" dirty="0">
              <a:latin typeface="Montserrat Regular" panose="00000500000000000000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02855" y="6797675"/>
            <a:ext cx="1016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006335"/>
                </a:solidFill>
                <a:latin typeface="Montserrat Regular" panose="00000500000000000000" charset="0"/>
                <a:cs typeface="Montserrat Regular" panose="00000500000000000000" charset="0"/>
              </a:rPr>
              <a:t>ESSENTIAL INFORMATION</a:t>
            </a:r>
            <a:endParaRPr lang="en-US" altLang="zh-CN" sz="4800">
              <a:solidFill>
                <a:srgbClr val="006335"/>
              </a:solidFill>
              <a:latin typeface="Montserrat Regular" panose="00000500000000000000" charset="0"/>
              <a:cs typeface="Montserrat Regular" panose="00000500000000000000" charset="0"/>
            </a:endParaRPr>
          </a:p>
        </p:txBody>
      </p:sp>
      <p:pic>
        <p:nvPicPr>
          <p:cNvPr id="41" name="picture 19"/>
          <p:cNvPicPr>
            <a:picLocks noChangeAspect="1"/>
          </p:cNvPicPr>
          <p:nvPr/>
        </p:nvPicPr>
        <p:blipFill rotWithShape="1">
          <a:blip r:embed="rId13"/>
          <a:srcRect r="74107"/>
          <a:stretch>
            <a:fillRect/>
          </a:stretch>
        </p:blipFill>
        <p:spPr>
          <a:xfrm rot="21600000">
            <a:off x="854861" y="466331"/>
            <a:ext cx="5040000" cy="91595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5274945" y="4597400"/>
            <a:ext cx="267525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0">
                <a:solidFill>
                  <a:schemeClr val="bg1"/>
                </a:solidFill>
                <a:latin typeface="BFU" charset="0"/>
                <a:cs typeface="BFU" charset="0"/>
              </a:rPr>
              <a:t>3</a:t>
            </a:r>
            <a:endParaRPr lang="en-US" altLang="zh-CN" sz="15000">
              <a:solidFill>
                <a:schemeClr val="bg1"/>
              </a:solidFill>
              <a:latin typeface="BFU" charset="0"/>
              <a:cs typeface="BFU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8415" y="2656205"/>
            <a:ext cx="20320000" cy="4141470"/>
            <a:chOff x="0" y="3960"/>
            <a:chExt cx="32000" cy="6522"/>
          </a:xfrm>
        </p:grpSpPr>
        <p:sp>
          <p:nvSpPr>
            <p:cNvPr id="4" name="rect"/>
            <p:cNvSpPr/>
            <p:nvPr/>
          </p:nvSpPr>
          <p:spPr>
            <a:xfrm>
              <a:off x="0" y="3960"/>
              <a:ext cx="32000" cy="6522"/>
            </a:xfrm>
            <a:prstGeom prst="rect">
              <a:avLst/>
            </a:prstGeom>
            <a:solidFill>
              <a:srgbClr val="00633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649" y="3960"/>
              <a:ext cx="8097" cy="2554"/>
            </a:xfrm>
            <a:prstGeom prst="rect">
              <a:avLst/>
            </a:prstGeom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662"/>
              <a:ext cx="10434" cy="3821"/>
            </a:xfrm>
            <a:prstGeom prst="rect">
              <a:avLst/>
            </a:prstGeom>
          </p:spPr>
        </p:pic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24" y="4305"/>
              <a:ext cx="3927" cy="4865"/>
            </a:xfrm>
            <a:prstGeom prst="rect">
              <a:avLst/>
            </a:prstGeom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79" y="3960"/>
              <a:ext cx="46" cy="41"/>
            </a:xfrm>
            <a:prstGeom prst="rect">
              <a:avLst/>
            </a:prstGeom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960"/>
              <a:ext cx="6264" cy="2289"/>
            </a:xfrm>
            <a:prstGeom prst="rect">
              <a:avLst/>
            </a:prstGeom>
          </p:spPr>
        </p:pic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960"/>
              <a:ext cx="16242" cy="6522"/>
            </a:xfrm>
            <a:prstGeom prst="rect">
              <a:avLst/>
            </a:prstGeom>
          </p:spPr>
        </p:pic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025" y="6662"/>
              <a:ext cx="10975" cy="3821"/>
            </a:xfrm>
            <a:prstGeom prst="rect">
              <a:avLst/>
            </a:prstGeom>
          </p:spPr>
        </p:pic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10" y="3960"/>
              <a:ext cx="6299" cy="1702"/>
            </a:xfrm>
            <a:prstGeom prst="rect">
              <a:avLst/>
            </a:prstGeom>
          </p:spPr>
        </p:pic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062" y="3960"/>
              <a:ext cx="2932" cy="2289"/>
            </a:xfrm>
            <a:prstGeom prst="rect">
              <a:avLst/>
            </a:prstGeom>
          </p:spPr>
        </p:pic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454" y="3960"/>
              <a:ext cx="16546" cy="6522"/>
            </a:xfrm>
            <a:prstGeom prst="rect">
              <a:avLst/>
            </a:prstGeom>
          </p:spPr>
        </p:pic>
        <p:pic>
          <p:nvPicPr>
            <p:cNvPr id="16" name="pictur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00" y="3960"/>
              <a:ext cx="348" cy="45"/>
            </a:xfrm>
            <a:prstGeom prst="rect">
              <a:avLst/>
            </a:prstGeom>
          </p:spPr>
        </p:pic>
        <p:pic>
          <p:nvPicPr>
            <p:cNvPr id="17" name="picture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309" y="3960"/>
              <a:ext cx="100" cy="58"/>
            </a:xfrm>
            <a:prstGeom prst="rect">
              <a:avLst/>
            </a:prstGeom>
          </p:spPr>
        </p:pic>
      </p:grpSp>
      <p:sp>
        <p:nvSpPr>
          <p:cNvPr id="103" name="textbox 103"/>
          <p:cNvSpPr/>
          <p:nvPr/>
        </p:nvSpPr>
        <p:spPr>
          <a:xfrm>
            <a:off x="7602609" y="5372262"/>
            <a:ext cx="4202429" cy="1130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88000"/>
              </a:lnSpc>
            </a:pPr>
            <a:r>
              <a:rPr sz="8200" spc="30" dirty="0">
                <a:solidFill>
                  <a:srgbClr val="FFFFFF">
                    <a:alpha val="100000"/>
                  </a:srgbClr>
                </a:solidFill>
                <a:latin typeface="Montserrat Regular" panose="00000500000000000000" charset="0"/>
                <a:ea typeface="微软雅黑" panose="020B0503020204020204" charset="-122"/>
                <a:cs typeface="微软雅黑" panose="020B0503020204020204" charset="-122"/>
              </a:rPr>
              <a:t>基本</a:t>
            </a:r>
            <a:r>
              <a:rPr sz="8200" spc="25" dirty="0">
                <a:solidFill>
                  <a:srgbClr val="FFFFFF">
                    <a:alpha val="100000"/>
                  </a:srgbClr>
                </a:solidFill>
                <a:latin typeface="Montserrat Regular" panose="00000500000000000000" charset="0"/>
                <a:ea typeface="微软雅黑" panose="020B0503020204020204" charset="-122"/>
                <a:cs typeface="微软雅黑" panose="020B0503020204020204" charset="-122"/>
              </a:rPr>
              <a:t>信</a:t>
            </a:r>
            <a:r>
              <a:rPr sz="8200" spc="0" dirty="0">
                <a:solidFill>
                  <a:srgbClr val="FFFFFF">
                    <a:alpha val="100000"/>
                  </a:srgbClr>
                </a:solidFill>
                <a:latin typeface="Montserrat Regular" panose="00000500000000000000" charset="0"/>
                <a:ea typeface="微软雅黑" panose="020B0503020204020204" charset="-122"/>
                <a:cs typeface="微软雅黑" panose="020B0503020204020204" charset="-122"/>
              </a:rPr>
              <a:t>息</a:t>
            </a:r>
            <a:endParaRPr lang="en-US" altLang="en-US" sz="8200" dirty="0">
              <a:latin typeface="Montserrat Regular" panose="00000500000000000000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02855" y="6797675"/>
            <a:ext cx="1016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006335"/>
                </a:solidFill>
                <a:latin typeface="Montserrat Regular" panose="00000500000000000000" charset="0"/>
                <a:cs typeface="Montserrat Regular" panose="00000500000000000000" charset="0"/>
              </a:rPr>
              <a:t>ESSENTIAL INFORMATION</a:t>
            </a:r>
            <a:endParaRPr lang="en-US" altLang="zh-CN" sz="4800">
              <a:solidFill>
                <a:srgbClr val="006335"/>
              </a:solidFill>
              <a:latin typeface="Montserrat Regular" panose="00000500000000000000" charset="0"/>
              <a:cs typeface="Montserrat Regular" panose="00000500000000000000" charset="0"/>
            </a:endParaRPr>
          </a:p>
        </p:txBody>
      </p:sp>
      <p:pic>
        <p:nvPicPr>
          <p:cNvPr id="41" name="picture 19"/>
          <p:cNvPicPr>
            <a:picLocks noChangeAspect="1"/>
          </p:cNvPicPr>
          <p:nvPr/>
        </p:nvPicPr>
        <p:blipFill rotWithShape="1">
          <a:blip r:embed="rId13"/>
          <a:srcRect r="74107"/>
          <a:stretch>
            <a:fillRect/>
          </a:stretch>
        </p:blipFill>
        <p:spPr>
          <a:xfrm rot="21600000">
            <a:off x="854861" y="466331"/>
            <a:ext cx="5040000" cy="91595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5274945" y="4597400"/>
            <a:ext cx="267525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0">
                <a:solidFill>
                  <a:schemeClr val="bg1"/>
                </a:solidFill>
                <a:latin typeface="BFU" charset="0"/>
                <a:cs typeface="BFU" charset="0"/>
              </a:rPr>
              <a:t>4</a:t>
            </a:r>
            <a:endParaRPr lang="en-US" altLang="zh-CN" sz="15000">
              <a:solidFill>
                <a:schemeClr val="bg1"/>
              </a:solidFill>
              <a:latin typeface="BFU" charset="0"/>
              <a:cs typeface="BFU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710288" y="3216926"/>
            <a:ext cx="9206060" cy="6137372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11971655" y="5658485"/>
            <a:ext cx="6195695" cy="3717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78000"/>
              </a:lnSpc>
            </a:pP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请在此添加您的文字内容，</a:t>
            </a:r>
            <a:r>
              <a:rPr sz="2400" spc="-31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 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请在此添加您的</a:t>
            </a:r>
            <a:endParaRPr lang="en-US" altLang="en-US" sz="2400" dirty="0"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  <a:p>
            <a:pPr marL="12700" indent="635" algn="l" rtl="0" eaLnBrk="0">
              <a:lnSpc>
                <a:spcPct val="133000"/>
              </a:lnSpc>
              <a:spcBef>
                <a:spcPts val="5"/>
              </a:spcBef>
            </a:pP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文字内容</a:t>
            </a:r>
            <a:r>
              <a:rPr sz="2400" spc="-1245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。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请在此添加您的文字内容</a:t>
            </a:r>
            <a:r>
              <a:rPr sz="2400" spc="-124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，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 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</a:t>
            </a:r>
            <a:r>
              <a:rPr sz="2400" spc="5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添</a:t>
            </a:r>
            <a:r>
              <a:rPr sz="2400" spc="45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加</a:t>
            </a:r>
            <a:r>
              <a:rPr sz="2400" spc="4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您的文字内容</a:t>
            </a:r>
            <a:r>
              <a:rPr sz="2400" spc="6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。</a:t>
            </a:r>
            <a:r>
              <a:rPr sz="2400" spc="4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请在此添加您的文字内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容</a:t>
            </a:r>
            <a:r>
              <a:rPr sz="2400" spc="-124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，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 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请在此添加您的文字内容</a:t>
            </a:r>
            <a:r>
              <a:rPr sz="2400" spc="-124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。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请在此添加您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的文字内容</a:t>
            </a:r>
            <a:r>
              <a:rPr sz="2400" spc="-124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，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 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请在此添加您的文字内容</a:t>
            </a:r>
            <a:r>
              <a:rPr sz="2400" spc="-124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。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此添加您的文字内容，</a:t>
            </a:r>
            <a:r>
              <a:rPr sz="2400" spc="-31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</a:t>
            </a:r>
            <a:r>
              <a:rPr sz="2400" spc="-30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请在此添加您的文字 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内容</a:t>
            </a:r>
            <a:r>
              <a:rPr sz="2400" spc="-124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。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请在此添加您的文字内容</a:t>
            </a:r>
            <a:r>
              <a:rPr sz="2400" spc="-124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，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 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</a:t>
            </a:r>
            <a:r>
              <a:rPr sz="2400" spc="-2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您的文字</a:t>
            </a:r>
            <a:r>
              <a:rPr sz="2400" spc="-5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内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容</a:t>
            </a:r>
            <a:endParaRPr lang="en-US" altLang="en-US" sz="2400" dirty="0"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54861" y="466331"/>
            <a:ext cx="19465139" cy="915950"/>
          </a:xfrm>
          <a:prstGeom prst="rect">
            <a:avLst/>
          </a:prstGeom>
        </p:spPr>
      </p:pic>
      <p:sp>
        <p:nvSpPr>
          <p:cNvPr id="20" name="textbox 20"/>
          <p:cNvSpPr/>
          <p:nvPr/>
        </p:nvSpPr>
        <p:spPr>
          <a:xfrm>
            <a:off x="11958320" y="3219450"/>
            <a:ext cx="2458720" cy="9163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88000"/>
              </a:lnSpc>
            </a:pPr>
            <a:r>
              <a:rPr sz="3500" spc="20" dirty="0">
                <a:solidFill>
                  <a:srgbClr val="040000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微软雅黑" panose="020B0503020204020204" charset="-122"/>
              </a:rPr>
              <a:t>标题内</a:t>
            </a:r>
            <a:r>
              <a:rPr sz="3500" spc="10" dirty="0">
                <a:solidFill>
                  <a:srgbClr val="040000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微软雅黑" panose="020B0503020204020204" charset="-122"/>
              </a:rPr>
              <a:t>容</a:t>
            </a:r>
            <a:endParaRPr lang="en-US" altLang="en-US" sz="3500" dirty="0"/>
          </a:p>
          <a:p>
            <a:pPr algn="l" rtl="0" eaLnBrk="0">
              <a:lnSpc>
                <a:spcPct val="100000"/>
              </a:lnSpc>
            </a:pPr>
            <a:endParaRPr lang="en-US" altLang="en-US" sz="700" dirty="0"/>
          </a:p>
          <a:p>
            <a:pPr indent="31750" algn="l" rtl="0" eaLnBrk="0">
              <a:lnSpc>
                <a:spcPct val="78000"/>
              </a:lnSpc>
              <a:spcBef>
                <a:spcPts val="0"/>
              </a:spcBef>
            </a:pPr>
            <a:r>
              <a:rPr sz="2500" spc="10" dirty="0">
                <a:solidFill>
                  <a:srgbClr val="3E3A39">
                    <a:alpha val="100000"/>
                  </a:srgbClr>
                </a:solidFill>
                <a:latin typeface="Montserrat Regular" panose="00000500000000000000" charset="0"/>
                <a:ea typeface="Arial" panose="020B0604020202020204"/>
                <a:cs typeface="Montserrat Regular" panose="00000500000000000000" charset="0"/>
              </a:rPr>
              <a:t>I</a:t>
            </a:r>
            <a:r>
              <a:rPr sz="2500" spc="20" dirty="0">
                <a:solidFill>
                  <a:srgbClr val="3E3A39">
                    <a:alpha val="100000"/>
                  </a:srgbClr>
                </a:solidFill>
                <a:latin typeface="Montserrat Regular" panose="00000500000000000000" charset="0"/>
                <a:ea typeface="Arial" panose="020B0604020202020204"/>
                <a:cs typeface="Montserrat Regular" panose="00000500000000000000" charset="0"/>
              </a:rPr>
              <a:t>N</a:t>
            </a:r>
            <a:r>
              <a:rPr sz="2500" spc="10" dirty="0">
                <a:solidFill>
                  <a:srgbClr val="3E3A39">
                    <a:alpha val="100000"/>
                  </a:srgbClr>
                </a:solidFill>
                <a:latin typeface="Montserrat Regular" panose="00000500000000000000" charset="0"/>
                <a:ea typeface="Arial" panose="020B0604020202020204"/>
                <a:cs typeface="Montserrat Regular" panose="00000500000000000000" charset="0"/>
              </a:rPr>
              <a:t>T</a:t>
            </a:r>
            <a:r>
              <a:rPr sz="2500" spc="20" dirty="0">
                <a:solidFill>
                  <a:srgbClr val="3E3A39">
                    <a:alpha val="100000"/>
                  </a:srgbClr>
                </a:solidFill>
                <a:latin typeface="Montserrat Regular" panose="00000500000000000000" charset="0"/>
                <a:ea typeface="Arial" panose="020B0604020202020204"/>
                <a:cs typeface="Montserrat Regular" panose="00000500000000000000" charset="0"/>
              </a:rPr>
              <a:t>ER</a:t>
            </a:r>
            <a:r>
              <a:rPr sz="2500" spc="10" dirty="0">
                <a:solidFill>
                  <a:srgbClr val="3E3A39">
                    <a:alpha val="100000"/>
                  </a:srgbClr>
                </a:solidFill>
                <a:latin typeface="Montserrat Regular" panose="00000500000000000000" charset="0"/>
                <a:ea typeface="Arial" panose="020B0604020202020204"/>
                <a:cs typeface="Montserrat Regular" panose="00000500000000000000" charset="0"/>
              </a:rPr>
              <a:t> H</a:t>
            </a:r>
            <a:r>
              <a:rPr sz="2500" spc="0" dirty="0">
                <a:solidFill>
                  <a:srgbClr val="3E3A39">
                    <a:alpha val="100000"/>
                  </a:srgbClr>
                </a:solidFill>
                <a:latin typeface="Montserrat Regular" panose="00000500000000000000" charset="0"/>
                <a:ea typeface="Arial" panose="020B0604020202020204"/>
                <a:cs typeface="Montserrat Regular" panose="00000500000000000000" charset="0"/>
              </a:rPr>
              <a:t>ERE</a:t>
            </a:r>
            <a:endParaRPr lang="en-US" altLang="en-US" sz="2500" dirty="0">
              <a:latin typeface="Montserrat Regular" panose="00000500000000000000" charset="0"/>
              <a:cs typeface="Montserrat Regular" panose="00000500000000000000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736102" y="4647604"/>
            <a:ext cx="8443099" cy="562872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85720" y="2302511"/>
            <a:ext cx="7117129" cy="5498211"/>
          </a:xfrm>
          <a:prstGeom prst="rect">
            <a:avLst/>
          </a:prstGeom>
        </p:spPr>
      </p:pic>
      <p:sp>
        <p:nvSpPr>
          <p:cNvPr id="24" name="textbox 24"/>
          <p:cNvSpPr/>
          <p:nvPr/>
        </p:nvSpPr>
        <p:spPr>
          <a:xfrm>
            <a:off x="11781155" y="8016240"/>
            <a:ext cx="6921500" cy="22701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indent="13335" algn="l" rtl="0" eaLnBrk="0">
              <a:lnSpc>
                <a:spcPct val="78000"/>
              </a:lnSpc>
            </a:pP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请在此添加您的文字内容，</a:t>
            </a:r>
            <a:r>
              <a:rPr sz="2400" spc="-64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 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请在此添加您的文字内</a:t>
            </a:r>
            <a:endParaRPr lang="en-US" altLang="en-US" sz="2400" dirty="0"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  <a:p>
            <a:pPr marL="12700" algn="l" rtl="0" eaLnBrk="0">
              <a:lnSpc>
                <a:spcPct val="133000"/>
              </a:lnSpc>
              <a:spcBef>
                <a:spcPts val="90"/>
              </a:spcBef>
            </a:pP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容</a:t>
            </a:r>
            <a:r>
              <a:rPr sz="2400" spc="-12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。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请在此添加您的文字内容</a:t>
            </a:r>
            <a:r>
              <a:rPr sz="2400" spc="-12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，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</a:t>
            </a:r>
            <a:r>
              <a:rPr sz="2400" spc="-25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加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您的文字 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内容</a:t>
            </a:r>
            <a:r>
              <a:rPr sz="2400" spc="-12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。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请在此添加您的文字内容</a:t>
            </a:r>
            <a:r>
              <a:rPr sz="2400" spc="-12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，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</a:t>
            </a:r>
            <a:r>
              <a:rPr sz="2400" spc="-25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添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加您的文 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字内容</a:t>
            </a:r>
            <a:r>
              <a:rPr sz="2400" spc="-12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。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请在此添加您的文字内容</a:t>
            </a:r>
            <a:r>
              <a:rPr sz="2400" spc="-12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，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</a:t>
            </a:r>
            <a:r>
              <a:rPr sz="2400" spc="-3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</a:t>
            </a:r>
            <a:r>
              <a:rPr sz="2400" spc="-25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此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添加您的 文字内容</a:t>
            </a:r>
            <a:r>
              <a:rPr sz="2400" spc="-85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。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请在此添加您的文字内容</a:t>
            </a:r>
            <a:r>
              <a:rPr sz="2400" spc="-84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。</a:t>
            </a:r>
            <a:endParaRPr lang="en-US" altLang="en-US" sz="2400" dirty="0"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25" name="textbox 25"/>
          <p:cNvSpPr/>
          <p:nvPr/>
        </p:nvSpPr>
        <p:spPr>
          <a:xfrm>
            <a:off x="1687830" y="3025140"/>
            <a:ext cx="8781415" cy="9150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78000"/>
              </a:lnSpc>
            </a:pP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请在此添加您的文字内容</a:t>
            </a:r>
            <a:r>
              <a:rPr sz="2400" spc="-86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，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 请在此添加您的文字内容</a:t>
            </a:r>
            <a:r>
              <a:rPr sz="2400" spc="-86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。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</a:t>
            </a:r>
            <a:endParaRPr lang="en-US" altLang="en-US" sz="2400" dirty="0"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  <a:p>
            <a:pPr indent="13970" algn="l" rtl="0" eaLnBrk="0">
              <a:lnSpc>
                <a:spcPts val="3800"/>
              </a:lnSpc>
            </a:pP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加您的文字内容</a:t>
            </a:r>
            <a:r>
              <a:rPr sz="2400" spc="-87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，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  请在此添加您的文字内容</a:t>
            </a:r>
            <a:r>
              <a:rPr sz="2400" spc="-86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。</a:t>
            </a:r>
            <a:r>
              <a:rPr sz="2400" spc="0" dirty="0">
                <a:solidFill>
                  <a:srgbClr val="221815">
                    <a:alpha val="100000"/>
                  </a:srgb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请在此添加您的文</a:t>
            </a:r>
            <a:endParaRPr lang="en-US" altLang="en-US" sz="2400" dirty="0"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27" name="textbox 27"/>
          <p:cNvSpPr/>
          <p:nvPr/>
        </p:nvSpPr>
        <p:spPr>
          <a:xfrm>
            <a:off x="1684613" y="2302336"/>
            <a:ext cx="1741804" cy="476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87000"/>
              </a:lnSpc>
            </a:pPr>
            <a:r>
              <a:rPr sz="3400" spc="-20" dirty="0">
                <a:solidFill>
                  <a:srgbClr val="006335">
                    <a:alpha val="100000"/>
                  </a:srgbClr>
                </a:solidFill>
                <a:latin typeface="Montserrat Regular" panose="00000500000000000000" charset="0"/>
                <a:ea typeface="微软雅黑" panose="020B0503020204020204" charset="-122"/>
                <a:cs typeface="微软雅黑" panose="020B0503020204020204" charset="-122"/>
              </a:rPr>
              <a:t>标题内</a:t>
            </a:r>
            <a:r>
              <a:rPr sz="3400" spc="-10" dirty="0">
                <a:solidFill>
                  <a:srgbClr val="006335">
                    <a:alpha val="100000"/>
                  </a:srgbClr>
                </a:solidFill>
                <a:latin typeface="Montserrat Regular" panose="00000500000000000000" charset="0"/>
                <a:ea typeface="微软雅黑" panose="020B0503020204020204" charset="-122"/>
                <a:cs typeface="微软雅黑" panose="020B0503020204020204" charset="-122"/>
              </a:rPr>
              <a:t>容</a:t>
            </a:r>
            <a:endParaRPr lang="en-US" altLang="en-US" sz="3400" dirty="0">
              <a:latin typeface="Montserrat Regular" panose="00000500000000000000" charset="0"/>
            </a:endParaRPr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54861" y="466331"/>
            <a:ext cx="19465139" cy="915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242855" y="3767340"/>
            <a:ext cx="4492637" cy="4473067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545683" y="3767340"/>
            <a:ext cx="4473993" cy="4475619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959215" y="3767340"/>
            <a:ext cx="4471275" cy="4471276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39711" y="3767340"/>
            <a:ext cx="4476203" cy="4456709"/>
          </a:xfrm>
          <a:prstGeom prst="rect">
            <a:avLst/>
          </a:prstGeom>
        </p:spPr>
      </p:pic>
      <p:sp>
        <p:nvSpPr>
          <p:cNvPr id="71" name="textbox 71"/>
          <p:cNvSpPr/>
          <p:nvPr/>
        </p:nvSpPr>
        <p:spPr>
          <a:xfrm>
            <a:off x="2071370" y="8909685"/>
            <a:ext cx="2541905" cy="8470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ctr" rtl="0" eaLnBrk="0">
              <a:lnSpc>
                <a:spcPct val="88000"/>
              </a:lnSpc>
            </a:pPr>
            <a:r>
              <a:rPr sz="2400" spc="30" dirty="0">
                <a:solidFill>
                  <a:srgbClr val="00633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此处输入</a:t>
            </a:r>
            <a:r>
              <a:rPr sz="2400" spc="25" dirty="0">
                <a:solidFill>
                  <a:srgbClr val="00633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</a:t>
            </a:r>
            <a:r>
              <a:rPr sz="2400" spc="0" dirty="0">
                <a:solidFill>
                  <a:srgbClr val="00633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</a:t>
            </a:r>
            <a:endParaRPr lang="en-US" altLang="en-US" sz="2400" dirty="0"/>
          </a:p>
          <a:p>
            <a:pPr algn="ctr" rtl="0" eaLnBrk="0">
              <a:lnSpc>
                <a:spcPct val="102000"/>
              </a:lnSpc>
            </a:pPr>
            <a:endParaRPr lang="en-US" altLang="en-US" sz="1300" dirty="0"/>
          </a:p>
          <a:p>
            <a:pPr indent="19685" algn="ctr" rtl="0" eaLnBrk="0">
              <a:lnSpc>
                <a:spcPct val="78000"/>
              </a:lnSpc>
              <a:spcBef>
                <a:spcPts val="0"/>
              </a:spcBef>
            </a:pPr>
            <a:r>
              <a:rPr lang="en-US" sz="2500" spc="2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500" spc="2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2500" spc="1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2500" spc="2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</a:t>
            </a:r>
            <a:r>
              <a:rPr sz="2500" spc="1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H</a:t>
            </a:r>
            <a:r>
              <a:rPr sz="2500" spc="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ERE</a:t>
            </a:r>
            <a:endParaRPr lang="en-US" altLang="en-US" sz="2500" dirty="0"/>
          </a:p>
        </p:txBody>
      </p:sp>
      <p:pic>
        <p:nvPicPr>
          <p:cNvPr id="11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54861" y="466331"/>
            <a:ext cx="19465139" cy="915950"/>
          </a:xfrm>
          <a:prstGeom prst="rect">
            <a:avLst/>
          </a:prstGeom>
        </p:spPr>
      </p:pic>
      <p:sp>
        <p:nvSpPr>
          <p:cNvPr id="2" name="textbox 71"/>
          <p:cNvSpPr/>
          <p:nvPr>
            <p:custDataLst>
              <p:tags r:id="rId6"/>
            </p:custDataLst>
          </p:nvPr>
        </p:nvSpPr>
        <p:spPr>
          <a:xfrm>
            <a:off x="6301105" y="8909685"/>
            <a:ext cx="2541905" cy="8470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ctr" rtl="0" eaLnBrk="0">
              <a:lnSpc>
                <a:spcPct val="88000"/>
              </a:lnSpc>
            </a:pPr>
            <a:r>
              <a:rPr sz="2400" spc="30" dirty="0">
                <a:solidFill>
                  <a:srgbClr val="00633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此处输入</a:t>
            </a:r>
            <a:r>
              <a:rPr sz="2400" spc="25" dirty="0">
                <a:solidFill>
                  <a:srgbClr val="00633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</a:t>
            </a:r>
            <a:r>
              <a:rPr sz="2400" spc="0" dirty="0">
                <a:solidFill>
                  <a:srgbClr val="00633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</a:t>
            </a:r>
            <a:endParaRPr lang="en-US" altLang="en-US" sz="2400" dirty="0"/>
          </a:p>
          <a:p>
            <a:pPr algn="ctr" rtl="0" eaLnBrk="0">
              <a:lnSpc>
                <a:spcPct val="102000"/>
              </a:lnSpc>
            </a:pPr>
            <a:endParaRPr lang="en-US" altLang="en-US" sz="1300" dirty="0"/>
          </a:p>
          <a:p>
            <a:pPr indent="19685" algn="ctr" rtl="0" eaLnBrk="0">
              <a:lnSpc>
                <a:spcPct val="78000"/>
              </a:lnSpc>
              <a:spcBef>
                <a:spcPts val="0"/>
              </a:spcBef>
            </a:pPr>
            <a:r>
              <a:rPr lang="en-US" sz="2500" spc="2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500" spc="2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2500" spc="1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2500" spc="2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</a:t>
            </a:r>
            <a:r>
              <a:rPr sz="2500" spc="1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H</a:t>
            </a:r>
            <a:r>
              <a:rPr sz="2500" spc="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ERE</a:t>
            </a:r>
            <a:endParaRPr lang="en-US" altLang="en-US" sz="2500" dirty="0"/>
          </a:p>
        </p:txBody>
      </p:sp>
      <p:sp>
        <p:nvSpPr>
          <p:cNvPr id="3" name="textbox 71"/>
          <p:cNvSpPr/>
          <p:nvPr>
            <p:custDataLst>
              <p:tags r:id="rId7"/>
            </p:custDataLst>
          </p:nvPr>
        </p:nvSpPr>
        <p:spPr>
          <a:xfrm>
            <a:off x="11332845" y="8909685"/>
            <a:ext cx="2541905" cy="8470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ctr" rtl="0" eaLnBrk="0">
              <a:lnSpc>
                <a:spcPct val="88000"/>
              </a:lnSpc>
            </a:pPr>
            <a:r>
              <a:rPr sz="2400" spc="30" dirty="0">
                <a:solidFill>
                  <a:srgbClr val="00633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此处输入</a:t>
            </a:r>
            <a:r>
              <a:rPr sz="2400" spc="25" dirty="0">
                <a:solidFill>
                  <a:srgbClr val="00633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</a:t>
            </a:r>
            <a:r>
              <a:rPr sz="2400" spc="0" dirty="0">
                <a:solidFill>
                  <a:srgbClr val="00633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</a:t>
            </a:r>
            <a:endParaRPr lang="en-US" altLang="en-US" sz="2400" dirty="0"/>
          </a:p>
          <a:p>
            <a:pPr algn="ctr" rtl="0" eaLnBrk="0">
              <a:lnSpc>
                <a:spcPct val="102000"/>
              </a:lnSpc>
            </a:pPr>
            <a:endParaRPr lang="en-US" altLang="en-US" sz="1300" dirty="0"/>
          </a:p>
          <a:p>
            <a:pPr indent="19685" algn="ctr" rtl="0" eaLnBrk="0">
              <a:lnSpc>
                <a:spcPct val="78000"/>
              </a:lnSpc>
              <a:spcBef>
                <a:spcPts val="0"/>
              </a:spcBef>
            </a:pPr>
            <a:r>
              <a:rPr lang="en-US" sz="2500" spc="2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500" spc="2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2500" spc="1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2500" spc="2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</a:t>
            </a:r>
            <a:r>
              <a:rPr sz="2500" spc="1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H</a:t>
            </a:r>
            <a:r>
              <a:rPr sz="2500" spc="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ERE</a:t>
            </a:r>
            <a:endParaRPr lang="en-US" altLang="en-US" sz="2500" dirty="0"/>
          </a:p>
        </p:txBody>
      </p:sp>
      <p:sp>
        <p:nvSpPr>
          <p:cNvPr id="4" name="textbox 71"/>
          <p:cNvSpPr/>
          <p:nvPr>
            <p:custDataLst>
              <p:tags r:id="rId8"/>
            </p:custDataLst>
          </p:nvPr>
        </p:nvSpPr>
        <p:spPr>
          <a:xfrm>
            <a:off x="16043910" y="8909685"/>
            <a:ext cx="2541905" cy="8470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ctr" rtl="0" eaLnBrk="0">
              <a:lnSpc>
                <a:spcPct val="88000"/>
              </a:lnSpc>
            </a:pPr>
            <a:r>
              <a:rPr sz="2400" spc="30" dirty="0">
                <a:solidFill>
                  <a:srgbClr val="00633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此处输入</a:t>
            </a:r>
            <a:r>
              <a:rPr sz="2400" spc="25" dirty="0">
                <a:solidFill>
                  <a:srgbClr val="00633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</a:t>
            </a:r>
            <a:r>
              <a:rPr sz="2400" spc="0" dirty="0">
                <a:solidFill>
                  <a:srgbClr val="00633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</a:t>
            </a:r>
            <a:endParaRPr lang="en-US" altLang="en-US" sz="2400" dirty="0"/>
          </a:p>
          <a:p>
            <a:pPr algn="ctr" rtl="0" eaLnBrk="0">
              <a:lnSpc>
                <a:spcPct val="102000"/>
              </a:lnSpc>
            </a:pPr>
            <a:endParaRPr lang="en-US" altLang="en-US" sz="1300" dirty="0"/>
          </a:p>
          <a:p>
            <a:pPr indent="19685" algn="ctr" rtl="0" eaLnBrk="0">
              <a:lnSpc>
                <a:spcPct val="78000"/>
              </a:lnSpc>
              <a:spcBef>
                <a:spcPts val="0"/>
              </a:spcBef>
            </a:pPr>
            <a:r>
              <a:rPr lang="en-US" sz="2500" spc="2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500" spc="2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2500" spc="1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2500" spc="2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</a:t>
            </a:r>
            <a:r>
              <a:rPr sz="2500" spc="1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H</a:t>
            </a:r>
            <a:r>
              <a:rPr sz="2500" spc="0" dirty="0">
                <a:solidFill>
                  <a:srgbClr val="3E3A3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ERE</a:t>
            </a:r>
            <a:endParaRPr lang="en-US" altLang="en-US" sz="25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PP_MARK_KEY" val="4399cc29-a9d8-46ff-9457-83156b35dbbd"/>
  <p:tag name="COMMONDATA" val="eyJoZGlkIjoiZjIxOTYyMDkxNzljMGM2ZmU4YTNiNWZkOTY0YjYzMj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1430</Words>
  <Application>WPS 演示</Application>
  <PresentationFormat>自定义</PresentationFormat>
  <Paragraphs>139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思源黑体 Regular</vt:lpstr>
      <vt:lpstr>黑体</vt:lpstr>
      <vt:lpstr>Montserrat Regular</vt:lpstr>
      <vt:lpstr>Arial</vt:lpstr>
      <vt:lpstr>思源黑体 Medium</vt:lpstr>
      <vt:lpstr>微软雅黑</vt:lpstr>
      <vt:lpstr>Arial Unicode MS</vt:lpstr>
      <vt:lpstr>BFU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gao</cp:lastModifiedBy>
  <cp:revision>23</cp:revision>
  <dcterms:created xsi:type="dcterms:W3CDTF">2022-03-22T02:47:00Z</dcterms:created>
  <dcterms:modified xsi:type="dcterms:W3CDTF">2023-05-15T01:45:57Z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wqlLaW5nc29mdCBQREYgdG8gV1BTIDc1</vt:lpwstr>
  </property>
  <property fmtid="{D5CDD505-2E9C-101B-9397-08002B2CF9AE}" pid="3" name="KSOProductBuildVer">
    <vt:lpwstr>2052-11.1.0.14309</vt:lpwstr>
  </property>
  <property fmtid="{D5CDD505-2E9C-101B-9397-08002B2CF9AE}" pid="4" name="ICV">
    <vt:lpwstr>F42187E926E3411DB0F3B6517B704A4B_13</vt:lpwstr>
  </property>
</Properties>
</file>